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65EC-AED4-4A0C-A9D4-9DE0D201F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A6578-6AB7-4309-9E79-6B4C533DF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7A15-BD36-40E5-81D2-92813C75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B41D1-7947-45A5-B762-3E487D1A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6091-6CCE-4D19-8AB0-67902244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4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2953-DD47-4BEB-8D6D-3D5314CD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90963-CAA8-4DAE-9B4F-13CBA2671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34D24-39DD-47A5-BC93-A49D73B1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C2332-3404-49A0-918F-7C4BC4D1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F7237-898B-4C47-ABB6-3737B3FC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8B0A9-91E1-4D09-8770-68B87DE00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C260A-BA85-4FB4-8035-8963AB736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1EF8-8B43-46F2-AC5F-364EC9AE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00A0D-A2CA-4106-B9F4-4C2358E3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5C622-220A-400F-9D89-471C0737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BBB2-F85D-44B5-8BDF-9691BE8B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39BCA-6E93-4A6E-B9E2-1E4E453C6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BE1F-5CF3-43CF-9801-DE84E753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E20-1ED2-4FF7-B410-E1279A30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792D-EDDB-42DA-84CA-F3120744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2DAF-E320-4185-B9C8-3C6286CF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DC97E-7B71-42F2-8424-1E4B0D0D7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1C73-E0EF-4217-8466-20EBE8F1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89E80-D96C-41A9-BC97-C8D4F0A7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B8ECA-E5BC-4153-AD1F-80C2E89E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40E6-F02A-41E4-90A7-8DEABA4C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ED9A-9C82-4660-B927-C70B33146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BBEF8-41DF-463D-AAF7-AB2942FDD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8E7A1-1EBE-482E-B1C4-FAF4BC2C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5D7C6-BC3F-48B1-9890-09EB824C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94A9D-0768-42B2-A16D-B3654094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DD9B-29E8-47FF-A881-42FBF0AD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94827-74C2-42F0-9CB5-E367D641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7A058-7CD7-4FE6-BA48-9152CD824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5C0C9-B473-464A-BFC4-AF9D1790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141B2-A673-42BF-8B21-04AC2B149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2A36B-0809-4927-82FF-A9D48CC4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92A96-08AF-4169-9BE6-CDF8C57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B9E3B-B22B-424C-86FF-5A7379C8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753A-1E16-4443-8B03-3B2A315C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0B045-A0F4-41A0-BDA2-1A7CE8F3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91AA7-DBAC-4678-9C53-AA5F208A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62CE0-BDAA-40FF-8CFD-5948A6AB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6BBA7-7E60-4435-8EF0-8ACFB6E0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B7AEC-47B4-47CF-A9AF-B132AFCD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535AE-466D-4262-863C-1311D9F8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0810-3C3C-45EE-BD41-33F00FB4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7954-E065-41A4-8090-2DC475D9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B5294-3800-4976-966B-B050552CB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60849-1371-4358-BC36-CEAE9247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0B92E-54C6-49B8-B9E0-E348375F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6D9CD-AF51-41B1-82C7-E9F885FA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D718-8485-4C9F-AB0D-8EFA6786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708D6-2A16-4FBD-8299-7FAA7ECBE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5528C-C92D-49FF-A7B9-EA40865E1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A3AA-8393-4FFE-B24B-70CB0AC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9D515-7601-4FB3-B317-CDD00D4C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56ACA-AE8A-49BA-8EF9-6856B3B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79AD7-DAF9-459A-9CEC-33DDD11C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D4C6B-3EEC-427E-9F82-C87D8374E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F5EC-605F-4E72-90F7-5ECD4B26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94AC-F3C5-4717-A39B-4083521E181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758EB-775E-4FB5-B42F-4FB04DBC2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E73DE-3D9A-4B3E-AF71-69CD21B7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CF92-A9E6-4FA1-99D1-77B12E1A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6138D-CF7B-4498-A228-4E5749AE9F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8080"/>
            <a:ext cx="5943600" cy="456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7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Halvorson</dc:creator>
  <cp:lastModifiedBy>Chris Anton</cp:lastModifiedBy>
  <cp:revision>1</cp:revision>
  <dcterms:created xsi:type="dcterms:W3CDTF">2021-02-03T21:43:22Z</dcterms:created>
  <dcterms:modified xsi:type="dcterms:W3CDTF">2021-02-03T21:48:08Z</dcterms:modified>
</cp:coreProperties>
</file>