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2"/>
  </p:notesMasterIdLst>
  <p:handoutMasterIdLst>
    <p:handoutMasterId r:id="rId13"/>
  </p:handoutMasterIdLst>
  <p:sldIdLst>
    <p:sldId id="350" r:id="rId5"/>
    <p:sldId id="352" r:id="rId6"/>
    <p:sldId id="366" r:id="rId7"/>
    <p:sldId id="365" r:id="rId8"/>
    <p:sldId id="361" r:id="rId9"/>
    <p:sldId id="364" r:id="rId10"/>
    <p:sldId id="3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A6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5226" autoAdjust="0"/>
  </p:normalViewPr>
  <p:slideViewPr>
    <p:cSldViewPr snapToGrid="0">
      <p:cViewPr varScale="1">
        <p:scale>
          <a:sx n="93" d="100"/>
          <a:sy n="93" d="100"/>
        </p:scale>
        <p:origin x="13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D8915E-DC14-41D6-9BB5-F49E1C265163}" type="doc">
      <dgm:prSet loTypeId="urn:microsoft.com/office/officeart/2016/7/layout/HorizontalAction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EA68BC1-0214-475A-AAEB-F2C106BEDF3D}">
      <dgm:prSet custT="1"/>
      <dgm:spPr>
        <a:solidFill>
          <a:srgbClr val="7CA655"/>
        </a:solidFill>
      </dgm:spPr>
      <dgm:t>
        <a:bodyPr/>
        <a:lstStyle/>
        <a:p>
          <a:r>
            <a:rPr lang="en-US" sz="2000" b="1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Land Board Approval</a:t>
          </a:r>
          <a:endParaRPr lang="en-US" sz="2100" b="1" dirty="0">
            <a:solidFill>
              <a:schemeClr val="bg1"/>
            </a:solidFill>
            <a:latin typeface="+mj-lt"/>
          </a:endParaRPr>
        </a:p>
      </dgm:t>
    </dgm:pt>
    <dgm:pt modelId="{D39F5498-D166-4D4F-959E-220D13F281F2}" type="parTrans" cxnId="{4A7F6715-186E-49A7-B901-131CC9610C6D}">
      <dgm:prSet/>
      <dgm:spPr/>
      <dgm:t>
        <a:bodyPr/>
        <a:lstStyle/>
        <a:p>
          <a:endParaRPr lang="en-US"/>
        </a:p>
      </dgm:t>
    </dgm:pt>
    <dgm:pt modelId="{D52D63DB-7300-43C9-9B4D-DCAB119753ED}" type="sibTrans" cxnId="{4A7F6715-186E-49A7-B901-131CC9610C6D}">
      <dgm:prSet/>
      <dgm:spPr/>
      <dgm:t>
        <a:bodyPr/>
        <a:lstStyle/>
        <a:p>
          <a:endParaRPr lang="en-US"/>
        </a:p>
      </dgm:t>
    </dgm:pt>
    <dgm:pt modelId="{6E78410F-604C-43A6-A991-1F6A0685C76E}">
      <dgm:prSet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 lIns="182880" tIns="182880" rIns="182880" bIns="182880"/>
        <a:lstStyle/>
        <a:p>
          <a:pPr marL="0">
            <a:lnSpc>
              <a:spcPct val="100000"/>
            </a:lnSpc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The Land Board approved moving forward with the rulemaking for IDAPA 20.03.13 on </a:t>
          </a: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January 16, 2024</a:t>
          </a: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.</a:t>
          </a:r>
        </a:p>
      </dgm:t>
    </dgm:pt>
    <dgm:pt modelId="{B87758DC-95B9-415D-8FA2-3A592F03EEB6}" type="parTrans" cxnId="{E6E94786-140A-4645-ACBD-B11A56308E02}">
      <dgm:prSet/>
      <dgm:spPr/>
      <dgm:t>
        <a:bodyPr/>
        <a:lstStyle/>
        <a:p>
          <a:endParaRPr lang="en-US"/>
        </a:p>
      </dgm:t>
    </dgm:pt>
    <dgm:pt modelId="{81ADE71D-3BBC-45B9-8FE7-89C53F21FB8E}" type="sibTrans" cxnId="{E6E94786-140A-4645-ACBD-B11A56308E02}">
      <dgm:prSet/>
      <dgm:spPr/>
      <dgm:t>
        <a:bodyPr/>
        <a:lstStyle/>
        <a:p>
          <a:endParaRPr lang="en-US"/>
        </a:p>
      </dgm:t>
    </dgm:pt>
    <dgm:pt modelId="{57B30C7E-2C98-474C-972A-4A9F013596F6}">
      <dgm:prSet custT="1"/>
      <dgm:spPr>
        <a:solidFill>
          <a:srgbClr val="7CA655"/>
        </a:solidFill>
      </dgm:spPr>
      <dgm:t>
        <a:bodyPr/>
        <a:lstStyle/>
        <a:p>
          <a:r>
            <a:rPr lang="en-US" sz="2000" b="1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Notice of Intent</a:t>
          </a:r>
        </a:p>
      </dgm:t>
    </dgm:pt>
    <dgm:pt modelId="{3C56CB1B-7905-41E8-90E6-A55A14BA7821}" type="parTrans" cxnId="{13126A2F-129D-4762-93CF-9798949EB589}">
      <dgm:prSet/>
      <dgm:spPr/>
      <dgm:t>
        <a:bodyPr/>
        <a:lstStyle/>
        <a:p>
          <a:endParaRPr lang="en-US"/>
        </a:p>
      </dgm:t>
    </dgm:pt>
    <dgm:pt modelId="{7F14057D-1A20-4F64-A110-C77AC5F00602}" type="sibTrans" cxnId="{13126A2F-129D-4762-93CF-9798949EB589}">
      <dgm:prSet/>
      <dgm:spPr/>
      <dgm:t>
        <a:bodyPr/>
        <a:lstStyle/>
        <a:p>
          <a:endParaRPr lang="en-US"/>
        </a:p>
      </dgm:t>
    </dgm:pt>
    <dgm:pt modelId="{B45FF3C1-5A75-4E4C-B2B6-84B0FAC421C2}">
      <dgm:prSet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 lIns="182880" tIns="182880" rIns="182880" bIns="182880"/>
        <a:lstStyle/>
        <a:p>
          <a:pPr marL="0">
            <a:lnSpc>
              <a:spcPct val="100000"/>
            </a:lnSpc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The Notice of Intent to Promulgate Rules was published in the </a:t>
          </a: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March 6, 2024 </a:t>
          </a: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edition of the Idaho Administrative Bulletin. </a:t>
          </a:r>
        </a:p>
      </dgm:t>
    </dgm:pt>
    <dgm:pt modelId="{34A81C80-FF70-48EA-B442-BDB1EF403754}" type="parTrans" cxnId="{D6AF6FC0-4B56-4246-AC09-69D41F1CFC6B}">
      <dgm:prSet/>
      <dgm:spPr/>
      <dgm:t>
        <a:bodyPr/>
        <a:lstStyle/>
        <a:p>
          <a:endParaRPr lang="en-US"/>
        </a:p>
      </dgm:t>
    </dgm:pt>
    <dgm:pt modelId="{5B9815BA-8A8F-4251-B182-AD39A4FE26DD}" type="sibTrans" cxnId="{D6AF6FC0-4B56-4246-AC09-69D41F1CFC6B}">
      <dgm:prSet/>
      <dgm:spPr/>
      <dgm:t>
        <a:bodyPr/>
        <a:lstStyle/>
        <a:p>
          <a:endParaRPr lang="en-US"/>
        </a:p>
      </dgm:t>
    </dgm:pt>
    <dgm:pt modelId="{0A954AA6-C6B0-4271-8792-CCCE30CE7D69}">
      <dgm:prSet custT="1"/>
      <dgm:spPr>
        <a:solidFill>
          <a:srgbClr val="7CA655"/>
        </a:solidFill>
      </dgm:spPr>
      <dgm:t>
        <a:bodyPr/>
        <a:lstStyle/>
        <a:p>
          <a:pPr>
            <a:lnSpc>
              <a:spcPct val="50000"/>
            </a:lnSpc>
            <a:spcAft>
              <a:spcPts val="0"/>
            </a:spcAft>
          </a:pPr>
          <a:r>
            <a:rPr lang="en-US" sz="2000" b="1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Public Meetings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b="1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(rulemaking)</a:t>
          </a:r>
          <a:endParaRPr lang="en-US" sz="2100" b="1" dirty="0">
            <a:solidFill>
              <a:schemeClr val="bg1"/>
            </a:solidFill>
            <a:latin typeface="+mj-lt"/>
            <a:ea typeface="Calibri" charset="0"/>
            <a:cs typeface="Calibri" charset="0"/>
          </a:endParaRPr>
        </a:p>
      </dgm:t>
    </dgm:pt>
    <dgm:pt modelId="{81CA91A9-12C9-4000-A833-6528B617CCA1}" type="parTrans" cxnId="{61DE8435-87FC-4ED8-A1D9-A0E36224C192}">
      <dgm:prSet/>
      <dgm:spPr/>
      <dgm:t>
        <a:bodyPr/>
        <a:lstStyle/>
        <a:p>
          <a:endParaRPr lang="en-US"/>
        </a:p>
      </dgm:t>
    </dgm:pt>
    <dgm:pt modelId="{7635DF39-FFCE-4F67-A43A-C3F7B847830D}" type="sibTrans" cxnId="{61DE8435-87FC-4ED8-A1D9-A0E36224C192}">
      <dgm:prSet/>
      <dgm:spPr/>
      <dgm:t>
        <a:bodyPr/>
        <a:lstStyle/>
        <a:p>
          <a:endParaRPr lang="en-US"/>
        </a:p>
      </dgm:t>
    </dgm:pt>
    <dgm:pt modelId="{838BD54C-88AD-40D7-AF5F-AB65EB0898A5}">
      <dgm:prSet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 lIns="182880" tIns="182880" rIns="182880" bIns="182880"/>
        <a:lstStyle/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1st Meeting 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March 27, 2024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1:00 p.m.</a:t>
          </a:r>
        </a:p>
        <a:p>
          <a:pPr marL="0">
            <a:lnSpc>
              <a:spcPct val="100000"/>
            </a:lnSpc>
            <a:spcAft>
              <a:spcPct val="35000"/>
            </a:spcAft>
            <a:buNone/>
          </a:pPr>
          <a:r>
            <a:rPr lang="en-US" sz="1800" b="0" dirty="0">
              <a:latin typeface="Calibri" charset="0"/>
              <a:ea typeface="Calibri" charset="0"/>
              <a:cs typeface="Calibri" charset="0"/>
            </a:rPr>
            <a:t>Boise and Zoom</a:t>
          </a:r>
          <a:endParaRPr lang="en-US" sz="1800" b="0" kern="1200" dirty="0">
            <a:latin typeface="Calibri" charset="0"/>
            <a:ea typeface="Calibri" charset="0"/>
            <a:cs typeface="Calibri" charset="0"/>
          </a:endParaRPr>
        </a:p>
      </dgm:t>
    </dgm:pt>
    <dgm:pt modelId="{FD106F30-FED7-4A4D-9063-A51FC1861B8D}" type="parTrans" cxnId="{122438FB-0EB1-4DC7-B97A-C5EDE3236321}">
      <dgm:prSet/>
      <dgm:spPr/>
      <dgm:t>
        <a:bodyPr/>
        <a:lstStyle/>
        <a:p>
          <a:endParaRPr lang="en-US"/>
        </a:p>
      </dgm:t>
    </dgm:pt>
    <dgm:pt modelId="{C5AC6457-3C00-4583-9061-8DA5017D63FF}" type="sibTrans" cxnId="{122438FB-0EB1-4DC7-B97A-C5EDE3236321}">
      <dgm:prSet/>
      <dgm:spPr/>
      <dgm:t>
        <a:bodyPr/>
        <a:lstStyle/>
        <a:p>
          <a:endParaRPr lang="en-US"/>
        </a:p>
      </dgm:t>
    </dgm:pt>
    <dgm:pt modelId="{1E1BD5C7-7E98-4E9C-980A-6231C710F86D}">
      <dgm:prSet custT="1"/>
      <dgm:spPr>
        <a:solidFill>
          <a:srgbClr val="7CA655"/>
        </a:solidFill>
      </dgm:spPr>
      <dgm:t>
        <a:bodyPr/>
        <a:lstStyle/>
        <a:p>
          <a:r>
            <a:rPr lang="en-US" sz="2000" b="1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Proposed Rule</a:t>
          </a:r>
        </a:p>
      </dgm:t>
    </dgm:pt>
    <dgm:pt modelId="{63D0BD99-D324-4743-A063-0F16264E6A03}" type="parTrans" cxnId="{F291143C-5080-4FD6-BEEA-B126FBAFEC70}">
      <dgm:prSet/>
      <dgm:spPr/>
      <dgm:t>
        <a:bodyPr/>
        <a:lstStyle/>
        <a:p>
          <a:endParaRPr lang="en-US"/>
        </a:p>
      </dgm:t>
    </dgm:pt>
    <dgm:pt modelId="{BDC49242-DD3A-494A-A4AF-E750AD6D3DAB}" type="sibTrans" cxnId="{F291143C-5080-4FD6-BEEA-B126FBAFEC70}">
      <dgm:prSet/>
      <dgm:spPr/>
      <dgm:t>
        <a:bodyPr/>
        <a:lstStyle/>
        <a:p>
          <a:endParaRPr lang="en-US"/>
        </a:p>
      </dgm:t>
    </dgm:pt>
    <dgm:pt modelId="{A0B60079-4AAF-49AC-8F08-8A2DFAEE29DB}">
      <dgm:prSet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 lIns="182880" tIns="182880" rIns="182880" bIns="182880"/>
        <a:lstStyle/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Public comment period for negotiated rulemaking ends: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April 17, 2024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endParaRPr lang="en-US" sz="18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charset="0"/>
            <a:ea typeface="Calibri" charset="0"/>
            <a:cs typeface="Calibri" charset="0"/>
          </a:endParaRP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Notice of Proposed Rule is published in the </a:t>
          </a: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July 2024</a:t>
          </a: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 Idaho Administrative Bulletin, triggering 21-day public comment period.</a:t>
          </a:r>
          <a:endParaRPr lang="en-US" sz="18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charset="0"/>
            <a:ea typeface="Calibri" charset="0"/>
            <a:cs typeface="Calibri" charset="0"/>
          </a:endParaRPr>
        </a:p>
      </dgm:t>
    </dgm:pt>
    <dgm:pt modelId="{94E190C2-DE76-4E92-9B8B-12C8AC85398D}" type="parTrans" cxnId="{DA65D739-98AB-49B5-B28F-78D06B43157F}">
      <dgm:prSet/>
      <dgm:spPr/>
      <dgm:t>
        <a:bodyPr/>
        <a:lstStyle/>
        <a:p>
          <a:endParaRPr lang="en-US"/>
        </a:p>
      </dgm:t>
    </dgm:pt>
    <dgm:pt modelId="{B3783AFC-A7BD-4A0E-8A53-49FBB33EB50F}" type="sibTrans" cxnId="{DA65D739-98AB-49B5-B28F-78D06B43157F}">
      <dgm:prSet/>
      <dgm:spPr/>
      <dgm:t>
        <a:bodyPr/>
        <a:lstStyle/>
        <a:p>
          <a:endParaRPr lang="en-US"/>
        </a:p>
      </dgm:t>
    </dgm:pt>
    <dgm:pt modelId="{13416990-6629-4AE4-B0B2-7DE8418884DB}">
      <dgm:prSet custT="1"/>
      <dgm:spPr>
        <a:solidFill>
          <a:srgbClr val="7CA655"/>
        </a:solidFill>
      </dgm:spPr>
      <dgm:t>
        <a:bodyPr/>
        <a:lstStyle/>
        <a:p>
          <a:r>
            <a:rPr lang="en-US" sz="2000" b="1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Pending Rule</a:t>
          </a:r>
        </a:p>
      </dgm:t>
    </dgm:pt>
    <dgm:pt modelId="{180D8207-97DB-48B4-AFB6-E1571502D51D}" type="parTrans" cxnId="{88C7DEFE-ACEF-4A9F-B154-781CBBFCBE18}">
      <dgm:prSet/>
      <dgm:spPr/>
      <dgm:t>
        <a:bodyPr/>
        <a:lstStyle/>
        <a:p>
          <a:endParaRPr lang="en-US"/>
        </a:p>
      </dgm:t>
    </dgm:pt>
    <dgm:pt modelId="{355D6E8A-518E-4B49-955A-8C7CE0CBDA24}" type="sibTrans" cxnId="{88C7DEFE-ACEF-4A9F-B154-781CBBFCBE18}">
      <dgm:prSet/>
      <dgm:spPr/>
      <dgm:t>
        <a:bodyPr/>
        <a:lstStyle/>
        <a:p>
          <a:endParaRPr lang="en-US"/>
        </a:p>
      </dgm:t>
    </dgm:pt>
    <dgm:pt modelId="{8FE81FEC-2664-411F-AEB3-065F29F52751}">
      <dgm:prSet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 lIns="182880" tIns="182880" rIns="182880" bIns="182880"/>
        <a:lstStyle/>
        <a:p>
          <a:pPr marL="0">
            <a:lnSpc>
              <a:spcPct val="100000"/>
            </a:lnSpc>
            <a:buNone/>
          </a:pPr>
          <a:r>
            <a:rPr lang="en-US" sz="1800" b="0" i="0" dirty="0">
              <a:latin typeface="Calibri" panose="020F0502020204030204" pitchFamily="34" charset="0"/>
              <a:cs typeface="Calibri" panose="020F0502020204030204" pitchFamily="34" charset="0"/>
            </a:rPr>
            <a:t>Request Land Board approval of Pending Rule: </a:t>
          </a:r>
          <a:br>
            <a:rPr lang="en-US" sz="1800" b="0" i="0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n-US" sz="1800" b="1" i="0" dirty="0">
              <a:latin typeface="Calibri" panose="020F0502020204030204" pitchFamily="34" charset="0"/>
              <a:cs typeface="Calibri" panose="020F0502020204030204" pitchFamily="34" charset="0"/>
            </a:rPr>
            <a:t>August 20, 2024</a:t>
          </a:r>
        </a:p>
        <a:p>
          <a:pPr marL="0">
            <a:lnSpc>
              <a:spcPct val="100000"/>
            </a:lnSpc>
            <a:buNone/>
          </a:pPr>
          <a:endParaRPr lang="en-US" sz="1800" b="0" i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>
            <a:lnSpc>
              <a:spcPct val="100000"/>
            </a:lnSpc>
            <a:buNone/>
          </a:pPr>
          <a:r>
            <a:rPr lang="en-US" sz="1800" b="0" i="0" dirty="0">
              <a:latin typeface="Calibri" panose="020F0502020204030204" pitchFamily="34" charset="0"/>
              <a:cs typeface="Calibri" panose="020F0502020204030204" pitchFamily="34" charset="0"/>
            </a:rPr>
            <a:t>Pending rule will be reviewed by the Idaho Legislature during the </a:t>
          </a:r>
          <a:r>
            <a:rPr lang="en-US" sz="1800" b="1" i="0" dirty="0">
              <a:latin typeface="Calibri" panose="020F0502020204030204" pitchFamily="34" charset="0"/>
              <a:cs typeface="Calibri" panose="020F0502020204030204" pitchFamily="34" charset="0"/>
            </a:rPr>
            <a:t>2025 legislative session</a:t>
          </a:r>
          <a:r>
            <a:rPr lang="en-US" sz="1800" b="0" i="0" dirty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  <a:endParaRPr lang="en-US" sz="1800" b="0" dirty="0">
            <a:latin typeface="Calibri" panose="020F0502020204030204" pitchFamily="34" charset="0"/>
            <a:ea typeface="Calibri" charset="0"/>
            <a:cs typeface="Calibri" panose="020F0502020204030204" pitchFamily="34" charset="0"/>
          </a:endParaRPr>
        </a:p>
      </dgm:t>
    </dgm:pt>
    <dgm:pt modelId="{BCBC007E-0269-421B-9C41-DE26D5C3A822}" type="parTrans" cxnId="{711E093C-AD42-45A4-8D40-A2D39702062E}">
      <dgm:prSet/>
      <dgm:spPr/>
      <dgm:t>
        <a:bodyPr/>
        <a:lstStyle/>
        <a:p>
          <a:endParaRPr lang="en-US"/>
        </a:p>
      </dgm:t>
    </dgm:pt>
    <dgm:pt modelId="{80230EB7-7230-4881-A631-309C07417378}" type="sibTrans" cxnId="{711E093C-AD42-45A4-8D40-A2D39702062E}">
      <dgm:prSet/>
      <dgm:spPr/>
      <dgm:t>
        <a:bodyPr/>
        <a:lstStyle/>
        <a:p>
          <a:endParaRPr lang="en-US"/>
        </a:p>
      </dgm:t>
    </dgm:pt>
    <dgm:pt modelId="{38ECCFE1-4E19-4305-9F15-F04A2AD43506}">
      <dgm:prSet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 lIns="182880" tIns="182880" rIns="182880" bIns="182880"/>
        <a:lstStyle/>
        <a:p>
          <a:pPr marL="0">
            <a:lnSpc>
              <a:spcPct val="100000"/>
            </a:lnSpc>
            <a:spcAft>
              <a:spcPct val="35000"/>
            </a:spcAft>
            <a:buNone/>
          </a:pPr>
          <a:endParaRPr lang="en-US" sz="1800" b="0" i="0" kern="1200" dirty="0"/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1" kern="1200" dirty="0">
              <a:latin typeface="Calibri" charset="0"/>
              <a:ea typeface="Calibri" charset="0"/>
              <a:cs typeface="Calibri" charset="0"/>
            </a:rPr>
            <a:t>2nd Meeting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April 8, 2024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1:00 p.m.</a:t>
          </a:r>
        </a:p>
        <a:p>
          <a:pPr marL="0">
            <a:lnSpc>
              <a:spcPct val="100000"/>
            </a:lnSpc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Boise and Zoom</a:t>
          </a:r>
        </a:p>
      </dgm:t>
    </dgm:pt>
    <dgm:pt modelId="{AC7806D3-DDB0-41A5-A1E2-FE61B00E72EF}" type="parTrans" cxnId="{DDBDDB21-D281-4CB1-9A40-A5C6CA45E947}">
      <dgm:prSet/>
      <dgm:spPr/>
      <dgm:t>
        <a:bodyPr/>
        <a:lstStyle/>
        <a:p>
          <a:endParaRPr lang="en-US"/>
        </a:p>
      </dgm:t>
    </dgm:pt>
    <dgm:pt modelId="{5D61EF83-DF37-4B46-AF93-B347DF94AE60}" type="sibTrans" cxnId="{DDBDDB21-D281-4CB1-9A40-A5C6CA45E947}">
      <dgm:prSet/>
      <dgm:spPr/>
      <dgm:t>
        <a:bodyPr/>
        <a:lstStyle/>
        <a:p>
          <a:endParaRPr lang="en-US"/>
        </a:p>
      </dgm:t>
    </dgm:pt>
    <dgm:pt modelId="{917788B4-4702-452B-A9BF-BD370AC7C91D}" type="pres">
      <dgm:prSet presAssocID="{0DD8915E-DC14-41D6-9BB5-F49E1C265163}" presName="Name0" presStyleCnt="0">
        <dgm:presLayoutVars>
          <dgm:dir/>
          <dgm:animLvl val="lvl"/>
          <dgm:resizeHandles val="exact"/>
        </dgm:presLayoutVars>
      </dgm:prSet>
      <dgm:spPr/>
    </dgm:pt>
    <dgm:pt modelId="{54C7622E-B3EE-4BFC-B751-4B261C400F01}" type="pres">
      <dgm:prSet presAssocID="{CEA68BC1-0214-475A-AAEB-F2C106BEDF3D}" presName="composite" presStyleCnt="0"/>
      <dgm:spPr/>
    </dgm:pt>
    <dgm:pt modelId="{80A1A6DF-0273-4C9F-A1CF-A320F9DB6FD1}" type="pres">
      <dgm:prSet presAssocID="{CEA68BC1-0214-475A-AAEB-F2C106BEDF3D}" presName="parTx" presStyleLbl="alignNode1" presStyleIdx="0" presStyleCnt="5" custLinFactNeighborX="-819">
        <dgm:presLayoutVars>
          <dgm:chMax val="0"/>
          <dgm:chPref val="0"/>
        </dgm:presLayoutVars>
      </dgm:prSet>
      <dgm:spPr/>
    </dgm:pt>
    <dgm:pt modelId="{910C52EF-D1F5-4581-A150-24B263AF9343}" type="pres">
      <dgm:prSet presAssocID="{CEA68BC1-0214-475A-AAEB-F2C106BEDF3D}" presName="desTx" presStyleLbl="alignAccFollowNode1" presStyleIdx="0" presStyleCnt="5">
        <dgm:presLayoutVars/>
      </dgm:prSet>
      <dgm:spPr/>
    </dgm:pt>
    <dgm:pt modelId="{06DEF15E-2A95-4424-9CA3-93FFF5A22F97}" type="pres">
      <dgm:prSet presAssocID="{D52D63DB-7300-43C9-9B4D-DCAB119753ED}" presName="space" presStyleCnt="0"/>
      <dgm:spPr/>
    </dgm:pt>
    <dgm:pt modelId="{0D1CB9BF-C612-4FA5-A8ED-CBAA77D93857}" type="pres">
      <dgm:prSet presAssocID="{57B30C7E-2C98-474C-972A-4A9F013596F6}" presName="composite" presStyleCnt="0"/>
      <dgm:spPr/>
    </dgm:pt>
    <dgm:pt modelId="{1F484571-9C36-4EBC-94E8-740ECF59A9E8}" type="pres">
      <dgm:prSet presAssocID="{57B30C7E-2C98-474C-972A-4A9F013596F6}" presName="parTx" presStyleLbl="alignNode1" presStyleIdx="1" presStyleCnt="5">
        <dgm:presLayoutVars>
          <dgm:chMax val="0"/>
          <dgm:chPref val="0"/>
        </dgm:presLayoutVars>
      </dgm:prSet>
      <dgm:spPr/>
    </dgm:pt>
    <dgm:pt modelId="{8382FB71-379A-4A42-BEC2-AAF439B565D5}" type="pres">
      <dgm:prSet presAssocID="{57B30C7E-2C98-474C-972A-4A9F013596F6}" presName="desTx" presStyleLbl="alignAccFollowNode1" presStyleIdx="1" presStyleCnt="5" custScaleX="98659">
        <dgm:presLayoutVars/>
      </dgm:prSet>
      <dgm:spPr/>
    </dgm:pt>
    <dgm:pt modelId="{CEAD898F-DA15-46A5-A07C-10D30E78B5E8}" type="pres">
      <dgm:prSet presAssocID="{7F14057D-1A20-4F64-A110-C77AC5F00602}" presName="space" presStyleCnt="0"/>
      <dgm:spPr/>
    </dgm:pt>
    <dgm:pt modelId="{BEA164EE-1450-4AEB-9527-4E22FBF3C1A8}" type="pres">
      <dgm:prSet presAssocID="{0A954AA6-C6B0-4271-8792-CCCE30CE7D69}" presName="composite" presStyleCnt="0"/>
      <dgm:spPr/>
    </dgm:pt>
    <dgm:pt modelId="{6B33ABE5-CEF1-4B39-82C3-F1FC644C0A8F}" type="pres">
      <dgm:prSet presAssocID="{0A954AA6-C6B0-4271-8792-CCCE30CE7D69}" presName="parTx" presStyleLbl="alignNode1" presStyleIdx="2" presStyleCnt="5" custLinFactNeighborY="-1365">
        <dgm:presLayoutVars>
          <dgm:chMax val="0"/>
          <dgm:chPref val="0"/>
        </dgm:presLayoutVars>
      </dgm:prSet>
      <dgm:spPr/>
    </dgm:pt>
    <dgm:pt modelId="{D49AD3F7-B2B6-4709-A43B-C22DEB981B39}" type="pres">
      <dgm:prSet presAssocID="{0A954AA6-C6B0-4271-8792-CCCE30CE7D69}" presName="desTx" presStyleLbl="alignAccFollowNode1" presStyleIdx="2" presStyleCnt="5">
        <dgm:presLayoutVars/>
      </dgm:prSet>
      <dgm:spPr/>
    </dgm:pt>
    <dgm:pt modelId="{C83CA8A9-5873-4873-B14F-2F0E7FB2ABCC}" type="pres">
      <dgm:prSet presAssocID="{7635DF39-FFCE-4F67-A43A-C3F7B847830D}" presName="space" presStyleCnt="0"/>
      <dgm:spPr/>
    </dgm:pt>
    <dgm:pt modelId="{952DF76F-9AB8-4BB6-B004-372FA36D16E3}" type="pres">
      <dgm:prSet presAssocID="{1E1BD5C7-7E98-4E9C-980A-6231C710F86D}" presName="composite" presStyleCnt="0"/>
      <dgm:spPr/>
    </dgm:pt>
    <dgm:pt modelId="{4AE355A7-3A54-47B1-8CB5-F35120F77B1B}" type="pres">
      <dgm:prSet presAssocID="{1E1BD5C7-7E98-4E9C-980A-6231C710F86D}" presName="parTx" presStyleLbl="alignNode1" presStyleIdx="3" presStyleCnt="5">
        <dgm:presLayoutVars>
          <dgm:chMax val="0"/>
          <dgm:chPref val="0"/>
        </dgm:presLayoutVars>
      </dgm:prSet>
      <dgm:spPr/>
    </dgm:pt>
    <dgm:pt modelId="{C0A30CE6-D937-498A-8D1C-AB49CDB4AE52}" type="pres">
      <dgm:prSet presAssocID="{1E1BD5C7-7E98-4E9C-980A-6231C710F86D}" presName="desTx" presStyleLbl="alignAccFollowNode1" presStyleIdx="3" presStyleCnt="5" custLinFactNeighborX="387" custLinFactNeighborY="534">
        <dgm:presLayoutVars/>
      </dgm:prSet>
      <dgm:spPr/>
    </dgm:pt>
    <dgm:pt modelId="{5F52C0BF-6756-4EC5-B609-DFC97E73A4A5}" type="pres">
      <dgm:prSet presAssocID="{BDC49242-DD3A-494A-A4AF-E750AD6D3DAB}" presName="space" presStyleCnt="0"/>
      <dgm:spPr/>
    </dgm:pt>
    <dgm:pt modelId="{F042507F-C824-490E-948D-BDF8D9C669BD}" type="pres">
      <dgm:prSet presAssocID="{13416990-6629-4AE4-B0B2-7DE8418884DB}" presName="composite" presStyleCnt="0"/>
      <dgm:spPr/>
    </dgm:pt>
    <dgm:pt modelId="{1D3D5FCC-5789-4468-99A6-5D6A676B6013}" type="pres">
      <dgm:prSet presAssocID="{13416990-6629-4AE4-B0B2-7DE8418884DB}" presName="parTx" presStyleLbl="alignNode1" presStyleIdx="4" presStyleCnt="5">
        <dgm:presLayoutVars>
          <dgm:chMax val="0"/>
          <dgm:chPref val="0"/>
        </dgm:presLayoutVars>
      </dgm:prSet>
      <dgm:spPr/>
    </dgm:pt>
    <dgm:pt modelId="{44C7D37A-568B-4A53-88BE-8330DEF7D4A3}" type="pres">
      <dgm:prSet presAssocID="{13416990-6629-4AE4-B0B2-7DE8418884DB}" presName="desTx" presStyleLbl="alignAccFollowNode1" presStyleIdx="4" presStyleCnt="5" custLinFactNeighborX="1711" custLinFactNeighborY="-272">
        <dgm:presLayoutVars/>
      </dgm:prSet>
      <dgm:spPr/>
    </dgm:pt>
  </dgm:ptLst>
  <dgm:cxnLst>
    <dgm:cxn modelId="{4A7F6715-186E-49A7-B901-131CC9610C6D}" srcId="{0DD8915E-DC14-41D6-9BB5-F49E1C265163}" destId="{CEA68BC1-0214-475A-AAEB-F2C106BEDF3D}" srcOrd="0" destOrd="0" parTransId="{D39F5498-D166-4D4F-959E-220D13F281F2}" sibTransId="{D52D63DB-7300-43C9-9B4D-DCAB119753ED}"/>
    <dgm:cxn modelId="{88C0D421-0F9D-49BA-8817-FC936CC87FAC}" type="presOf" srcId="{B45FF3C1-5A75-4E4C-B2B6-84B0FAC421C2}" destId="{8382FB71-379A-4A42-BEC2-AAF439B565D5}" srcOrd="0" destOrd="0" presId="urn:microsoft.com/office/officeart/2016/7/layout/HorizontalActionList"/>
    <dgm:cxn modelId="{DDBDDB21-D281-4CB1-9A40-A5C6CA45E947}" srcId="{0A954AA6-C6B0-4271-8792-CCCE30CE7D69}" destId="{38ECCFE1-4E19-4305-9F15-F04A2AD43506}" srcOrd="1" destOrd="0" parTransId="{AC7806D3-DDB0-41A5-A1E2-FE61B00E72EF}" sibTransId="{5D61EF83-DF37-4B46-AF93-B347DF94AE60}"/>
    <dgm:cxn modelId="{13126A2F-129D-4762-93CF-9798949EB589}" srcId="{0DD8915E-DC14-41D6-9BB5-F49E1C265163}" destId="{57B30C7E-2C98-474C-972A-4A9F013596F6}" srcOrd="1" destOrd="0" parTransId="{3C56CB1B-7905-41E8-90E6-A55A14BA7821}" sibTransId="{7F14057D-1A20-4F64-A110-C77AC5F00602}"/>
    <dgm:cxn modelId="{61DE8435-87FC-4ED8-A1D9-A0E36224C192}" srcId="{0DD8915E-DC14-41D6-9BB5-F49E1C265163}" destId="{0A954AA6-C6B0-4271-8792-CCCE30CE7D69}" srcOrd="2" destOrd="0" parTransId="{81CA91A9-12C9-4000-A833-6528B617CCA1}" sibTransId="{7635DF39-FFCE-4F67-A43A-C3F7B847830D}"/>
    <dgm:cxn modelId="{DA65D739-98AB-49B5-B28F-78D06B43157F}" srcId="{1E1BD5C7-7E98-4E9C-980A-6231C710F86D}" destId="{A0B60079-4AAF-49AC-8F08-8A2DFAEE29DB}" srcOrd="0" destOrd="0" parTransId="{94E190C2-DE76-4E92-9B8B-12C8AC85398D}" sibTransId="{B3783AFC-A7BD-4A0E-8A53-49FBB33EB50F}"/>
    <dgm:cxn modelId="{711E093C-AD42-45A4-8D40-A2D39702062E}" srcId="{13416990-6629-4AE4-B0B2-7DE8418884DB}" destId="{8FE81FEC-2664-411F-AEB3-065F29F52751}" srcOrd="0" destOrd="0" parTransId="{BCBC007E-0269-421B-9C41-DE26D5C3A822}" sibTransId="{80230EB7-7230-4881-A631-309C07417378}"/>
    <dgm:cxn modelId="{F291143C-5080-4FD6-BEEA-B126FBAFEC70}" srcId="{0DD8915E-DC14-41D6-9BB5-F49E1C265163}" destId="{1E1BD5C7-7E98-4E9C-980A-6231C710F86D}" srcOrd="3" destOrd="0" parTransId="{63D0BD99-D324-4743-A063-0F16264E6A03}" sibTransId="{BDC49242-DD3A-494A-A4AF-E750AD6D3DAB}"/>
    <dgm:cxn modelId="{7AF7564A-7BD3-438E-9B3C-14BD86824042}" type="presOf" srcId="{57B30C7E-2C98-474C-972A-4A9F013596F6}" destId="{1F484571-9C36-4EBC-94E8-740ECF59A9E8}" srcOrd="0" destOrd="0" presId="urn:microsoft.com/office/officeart/2016/7/layout/HorizontalActionList"/>
    <dgm:cxn modelId="{6AFDC150-9F77-4A36-A180-B36F17F720D5}" type="presOf" srcId="{1E1BD5C7-7E98-4E9C-980A-6231C710F86D}" destId="{4AE355A7-3A54-47B1-8CB5-F35120F77B1B}" srcOrd="0" destOrd="0" presId="urn:microsoft.com/office/officeart/2016/7/layout/HorizontalActionList"/>
    <dgm:cxn modelId="{9C4BCC70-6D73-47C9-B488-C135FF971FCD}" type="presOf" srcId="{13416990-6629-4AE4-B0B2-7DE8418884DB}" destId="{1D3D5FCC-5789-4468-99A6-5D6A676B6013}" srcOrd="0" destOrd="0" presId="urn:microsoft.com/office/officeart/2016/7/layout/HorizontalActionList"/>
    <dgm:cxn modelId="{02D63355-8B89-48FB-8266-9A33EA4869E9}" type="presOf" srcId="{38ECCFE1-4E19-4305-9F15-F04A2AD43506}" destId="{D49AD3F7-B2B6-4709-A43B-C22DEB981B39}" srcOrd="0" destOrd="1" presId="urn:microsoft.com/office/officeart/2016/7/layout/HorizontalActionList"/>
    <dgm:cxn modelId="{E6E94786-140A-4645-ACBD-B11A56308E02}" srcId="{CEA68BC1-0214-475A-AAEB-F2C106BEDF3D}" destId="{6E78410F-604C-43A6-A991-1F6A0685C76E}" srcOrd="0" destOrd="0" parTransId="{B87758DC-95B9-415D-8FA2-3A592F03EEB6}" sibTransId="{81ADE71D-3BBC-45B9-8FE7-89C53F21FB8E}"/>
    <dgm:cxn modelId="{77938B8A-5AD8-4A5E-A030-55E04EAC32E6}" type="presOf" srcId="{6E78410F-604C-43A6-A991-1F6A0685C76E}" destId="{910C52EF-D1F5-4581-A150-24B263AF9343}" srcOrd="0" destOrd="0" presId="urn:microsoft.com/office/officeart/2016/7/layout/HorizontalActionList"/>
    <dgm:cxn modelId="{E440549C-0098-4200-80A6-FF88137F160F}" type="presOf" srcId="{0DD8915E-DC14-41D6-9BB5-F49E1C265163}" destId="{917788B4-4702-452B-A9BF-BD370AC7C91D}" srcOrd="0" destOrd="0" presId="urn:microsoft.com/office/officeart/2016/7/layout/HorizontalActionList"/>
    <dgm:cxn modelId="{B33405B2-B51D-4E21-BC61-F0A17B517544}" type="presOf" srcId="{A0B60079-4AAF-49AC-8F08-8A2DFAEE29DB}" destId="{C0A30CE6-D937-498A-8D1C-AB49CDB4AE52}" srcOrd="0" destOrd="0" presId="urn:microsoft.com/office/officeart/2016/7/layout/HorizontalActionList"/>
    <dgm:cxn modelId="{D6AF6FC0-4B56-4246-AC09-69D41F1CFC6B}" srcId="{57B30C7E-2C98-474C-972A-4A9F013596F6}" destId="{B45FF3C1-5A75-4E4C-B2B6-84B0FAC421C2}" srcOrd="0" destOrd="0" parTransId="{34A81C80-FF70-48EA-B442-BDB1EF403754}" sibTransId="{5B9815BA-8A8F-4251-B182-AD39A4FE26DD}"/>
    <dgm:cxn modelId="{B4983ACB-8E8C-4A2A-9B18-8617D7E17A77}" type="presOf" srcId="{838BD54C-88AD-40D7-AF5F-AB65EB0898A5}" destId="{D49AD3F7-B2B6-4709-A43B-C22DEB981B39}" srcOrd="0" destOrd="0" presId="urn:microsoft.com/office/officeart/2016/7/layout/HorizontalActionList"/>
    <dgm:cxn modelId="{F287A5D1-1293-47FF-AD35-F35BD7DB7217}" type="presOf" srcId="{8FE81FEC-2664-411F-AEB3-065F29F52751}" destId="{44C7D37A-568B-4A53-88BE-8330DEF7D4A3}" srcOrd="0" destOrd="0" presId="urn:microsoft.com/office/officeart/2016/7/layout/HorizontalActionList"/>
    <dgm:cxn modelId="{9AF54BDB-DAB3-4B24-A529-369FFC39451F}" type="presOf" srcId="{0A954AA6-C6B0-4271-8792-CCCE30CE7D69}" destId="{6B33ABE5-CEF1-4B39-82C3-F1FC644C0A8F}" srcOrd="0" destOrd="0" presId="urn:microsoft.com/office/officeart/2016/7/layout/HorizontalActionList"/>
    <dgm:cxn modelId="{E3F2F5EC-16B1-4C58-9182-F30E78C8D17D}" type="presOf" srcId="{CEA68BC1-0214-475A-AAEB-F2C106BEDF3D}" destId="{80A1A6DF-0273-4C9F-A1CF-A320F9DB6FD1}" srcOrd="0" destOrd="0" presId="urn:microsoft.com/office/officeart/2016/7/layout/HorizontalActionList"/>
    <dgm:cxn modelId="{122438FB-0EB1-4DC7-B97A-C5EDE3236321}" srcId="{0A954AA6-C6B0-4271-8792-CCCE30CE7D69}" destId="{838BD54C-88AD-40D7-AF5F-AB65EB0898A5}" srcOrd="0" destOrd="0" parTransId="{FD106F30-FED7-4A4D-9063-A51FC1861B8D}" sibTransId="{C5AC6457-3C00-4583-9061-8DA5017D63FF}"/>
    <dgm:cxn modelId="{88C7DEFE-ACEF-4A9F-B154-781CBBFCBE18}" srcId="{0DD8915E-DC14-41D6-9BB5-F49E1C265163}" destId="{13416990-6629-4AE4-B0B2-7DE8418884DB}" srcOrd="4" destOrd="0" parTransId="{180D8207-97DB-48B4-AFB6-E1571502D51D}" sibTransId="{355D6E8A-518E-4B49-955A-8C7CE0CBDA24}"/>
    <dgm:cxn modelId="{33ECD332-58AF-4E88-A500-D1240A9110AD}" type="presParOf" srcId="{917788B4-4702-452B-A9BF-BD370AC7C91D}" destId="{54C7622E-B3EE-4BFC-B751-4B261C400F01}" srcOrd="0" destOrd="0" presId="urn:microsoft.com/office/officeart/2016/7/layout/HorizontalActionList"/>
    <dgm:cxn modelId="{235818C5-3573-4908-AEE0-3A7896555462}" type="presParOf" srcId="{54C7622E-B3EE-4BFC-B751-4B261C400F01}" destId="{80A1A6DF-0273-4C9F-A1CF-A320F9DB6FD1}" srcOrd="0" destOrd="0" presId="urn:microsoft.com/office/officeart/2016/7/layout/HorizontalActionList"/>
    <dgm:cxn modelId="{33438145-C485-436C-AD90-2BC58FD45BD2}" type="presParOf" srcId="{54C7622E-B3EE-4BFC-B751-4B261C400F01}" destId="{910C52EF-D1F5-4581-A150-24B263AF9343}" srcOrd="1" destOrd="0" presId="urn:microsoft.com/office/officeart/2016/7/layout/HorizontalActionList"/>
    <dgm:cxn modelId="{0EA76779-6AA3-4942-8892-7B9CDEB74548}" type="presParOf" srcId="{917788B4-4702-452B-A9BF-BD370AC7C91D}" destId="{06DEF15E-2A95-4424-9CA3-93FFF5A22F97}" srcOrd="1" destOrd="0" presId="urn:microsoft.com/office/officeart/2016/7/layout/HorizontalActionList"/>
    <dgm:cxn modelId="{57A61824-4682-4CED-A1C9-A568972EE94D}" type="presParOf" srcId="{917788B4-4702-452B-A9BF-BD370AC7C91D}" destId="{0D1CB9BF-C612-4FA5-A8ED-CBAA77D93857}" srcOrd="2" destOrd="0" presId="urn:microsoft.com/office/officeart/2016/7/layout/HorizontalActionList"/>
    <dgm:cxn modelId="{7A2FA531-FB20-457D-BFF0-44C485415D15}" type="presParOf" srcId="{0D1CB9BF-C612-4FA5-A8ED-CBAA77D93857}" destId="{1F484571-9C36-4EBC-94E8-740ECF59A9E8}" srcOrd="0" destOrd="0" presId="urn:microsoft.com/office/officeart/2016/7/layout/HorizontalActionList"/>
    <dgm:cxn modelId="{9BCEDA81-6667-4C17-AFA8-2C42082BF207}" type="presParOf" srcId="{0D1CB9BF-C612-4FA5-A8ED-CBAA77D93857}" destId="{8382FB71-379A-4A42-BEC2-AAF439B565D5}" srcOrd="1" destOrd="0" presId="urn:microsoft.com/office/officeart/2016/7/layout/HorizontalActionList"/>
    <dgm:cxn modelId="{5A057344-D843-4EDB-84B0-60D5D1347B9F}" type="presParOf" srcId="{917788B4-4702-452B-A9BF-BD370AC7C91D}" destId="{CEAD898F-DA15-46A5-A07C-10D30E78B5E8}" srcOrd="3" destOrd="0" presId="urn:microsoft.com/office/officeart/2016/7/layout/HorizontalActionList"/>
    <dgm:cxn modelId="{8508FC8E-9136-4A97-9AA3-FFDDDB3B40AE}" type="presParOf" srcId="{917788B4-4702-452B-A9BF-BD370AC7C91D}" destId="{BEA164EE-1450-4AEB-9527-4E22FBF3C1A8}" srcOrd="4" destOrd="0" presId="urn:microsoft.com/office/officeart/2016/7/layout/HorizontalActionList"/>
    <dgm:cxn modelId="{657D2BC0-01E3-4AB6-A185-AF8A8BDB41EA}" type="presParOf" srcId="{BEA164EE-1450-4AEB-9527-4E22FBF3C1A8}" destId="{6B33ABE5-CEF1-4B39-82C3-F1FC644C0A8F}" srcOrd="0" destOrd="0" presId="urn:microsoft.com/office/officeart/2016/7/layout/HorizontalActionList"/>
    <dgm:cxn modelId="{D58411C6-0DF5-4662-9901-DA23240E83B9}" type="presParOf" srcId="{BEA164EE-1450-4AEB-9527-4E22FBF3C1A8}" destId="{D49AD3F7-B2B6-4709-A43B-C22DEB981B39}" srcOrd="1" destOrd="0" presId="urn:microsoft.com/office/officeart/2016/7/layout/HorizontalActionList"/>
    <dgm:cxn modelId="{3F6A4F5F-E2A5-4931-86E6-12BB70DD5E96}" type="presParOf" srcId="{917788B4-4702-452B-A9BF-BD370AC7C91D}" destId="{C83CA8A9-5873-4873-B14F-2F0E7FB2ABCC}" srcOrd="5" destOrd="0" presId="urn:microsoft.com/office/officeart/2016/7/layout/HorizontalActionList"/>
    <dgm:cxn modelId="{4C32C92D-DDF9-49A1-AF89-0235CF9C71B7}" type="presParOf" srcId="{917788B4-4702-452B-A9BF-BD370AC7C91D}" destId="{952DF76F-9AB8-4BB6-B004-372FA36D16E3}" srcOrd="6" destOrd="0" presId="urn:microsoft.com/office/officeart/2016/7/layout/HorizontalActionList"/>
    <dgm:cxn modelId="{57417539-B51B-4234-AEE5-F533ECC107BB}" type="presParOf" srcId="{952DF76F-9AB8-4BB6-B004-372FA36D16E3}" destId="{4AE355A7-3A54-47B1-8CB5-F35120F77B1B}" srcOrd="0" destOrd="0" presId="urn:microsoft.com/office/officeart/2016/7/layout/HorizontalActionList"/>
    <dgm:cxn modelId="{17742994-33B7-461E-8138-938D77B15D79}" type="presParOf" srcId="{952DF76F-9AB8-4BB6-B004-372FA36D16E3}" destId="{C0A30CE6-D937-498A-8D1C-AB49CDB4AE52}" srcOrd="1" destOrd="0" presId="urn:microsoft.com/office/officeart/2016/7/layout/HorizontalActionList"/>
    <dgm:cxn modelId="{63E4F875-88CC-449C-98C8-8CCD36740115}" type="presParOf" srcId="{917788B4-4702-452B-A9BF-BD370AC7C91D}" destId="{5F52C0BF-6756-4EC5-B609-DFC97E73A4A5}" srcOrd="7" destOrd="0" presId="urn:microsoft.com/office/officeart/2016/7/layout/HorizontalActionList"/>
    <dgm:cxn modelId="{008A04F8-CCA8-463D-A028-8F7B8B5DED82}" type="presParOf" srcId="{917788B4-4702-452B-A9BF-BD370AC7C91D}" destId="{F042507F-C824-490E-948D-BDF8D9C669BD}" srcOrd="8" destOrd="0" presId="urn:microsoft.com/office/officeart/2016/7/layout/HorizontalActionList"/>
    <dgm:cxn modelId="{1AE7904C-A54A-4252-8559-6AFDB410BC10}" type="presParOf" srcId="{F042507F-C824-490E-948D-BDF8D9C669BD}" destId="{1D3D5FCC-5789-4468-99A6-5D6A676B6013}" srcOrd="0" destOrd="0" presId="urn:microsoft.com/office/officeart/2016/7/layout/HorizontalActionList"/>
    <dgm:cxn modelId="{52C4214A-785F-4BE4-BD04-5A0C4ABD5272}" type="presParOf" srcId="{F042507F-C824-490E-948D-BDF8D9C669BD}" destId="{44C7D37A-568B-4A53-88BE-8330DEF7D4A3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A1A6DF-0273-4C9F-A1CF-A320F9DB6FD1}">
      <dsp:nvSpPr>
        <dsp:cNvPr id="0" name=""/>
        <dsp:cNvSpPr/>
      </dsp:nvSpPr>
      <dsp:spPr>
        <a:xfrm>
          <a:off x="0" y="108723"/>
          <a:ext cx="2228280" cy="668484"/>
        </a:xfrm>
        <a:prstGeom prst="rect">
          <a:avLst/>
        </a:prstGeom>
        <a:solidFill>
          <a:srgbClr val="7CA655"/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84" tIns="176084" rIns="176084" bIns="17608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Land Board Approval</a:t>
          </a:r>
          <a:endParaRPr lang="en-US" sz="2100" b="1" kern="1200" dirty="0">
            <a:solidFill>
              <a:schemeClr val="bg1"/>
            </a:solidFill>
            <a:latin typeface="+mj-lt"/>
          </a:endParaRPr>
        </a:p>
      </dsp:txBody>
      <dsp:txXfrm>
        <a:off x="0" y="108723"/>
        <a:ext cx="2228280" cy="668484"/>
      </dsp:txXfrm>
    </dsp:sp>
    <dsp:sp modelId="{910C52EF-D1F5-4581-A150-24B263AF9343}">
      <dsp:nvSpPr>
        <dsp:cNvPr id="0" name=""/>
        <dsp:cNvSpPr/>
      </dsp:nvSpPr>
      <dsp:spPr>
        <a:xfrm>
          <a:off x="16315" y="777207"/>
          <a:ext cx="2228280" cy="3997085"/>
        </a:xfrm>
        <a:prstGeom prst="rect">
          <a:avLst/>
        </a:prstGeom>
        <a:solidFill>
          <a:schemeClr val="tx2">
            <a:lumMod val="10000"/>
            <a:lumOff val="90000"/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The Land Board approved moving forward with the rulemaking for IDAPA 20.03.13 on </a:t>
          </a: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January 16, 2024</a:t>
          </a: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.</a:t>
          </a:r>
        </a:p>
      </dsp:txBody>
      <dsp:txXfrm>
        <a:off x="16315" y="777207"/>
        <a:ext cx="2228280" cy="3997085"/>
      </dsp:txXfrm>
    </dsp:sp>
    <dsp:sp modelId="{1F484571-9C36-4EBC-94E8-740ECF59A9E8}">
      <dsp:nvSpPr>
        <dsp:cNvPr id="0" name=""/>
        <dsp:cNvSpPr/>
      </dsp:nvSpPr>
      <dsp:spPr>
        <a:xfrm>
          <a:off x="2352384" y="108723"/>
          <a:ext cx="2228280" cy="668484"/>
        </a:xfrm>
        <a:prstGeom prst="rect">
          <a:avLst/>
        </a:prstGeom>
        <a:solidFill>
          <a:srgbClr val="7CA655"/>
        </a:solidFill>
        <a:ln w="12700" cap="flat" cmpd="sng" algn="ctr">
          <a:solidFill>
            <a:schemeClr val="accent2">
              <a:hueOff val="2113568"/>
              <a:satOff val="-13208"/>
              <a:lumOff val="-750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84" tIns="176084" rIns="176084" bIns="17608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Notice of Intent</a:t>
          </a:r>
        </a:p>
      </dsp:txBody>
      <dsp:txXfrm>
        <a:off x="2352384" y="108723"/>
        <a:ext cx="2228280" cy="668484"/>
      </dsp:txXfrm>
    </dsp:sp>
    <dsp:sp modelId="{8382FB71-379A-4A42-BEC2-AAF439B565D5}">
      <dsp:nvSpPr>
        <dsp:cNvPr id="0" name=""/>
        <dsp:cNvSpPr/>
      </dsp:nvSpPr>
      <dsp:spPr>
        <a:xfrm>
          <a:off x="2367139" y="777207"/>
          <a:ext cx="2171038" cy="3997085"/>
        </a:xfrm>
        <a:prstGeom prst="rect">
          <a:avLst/>
        </a:prstGeom>
        <a:solidFill>
          <a:schemeClr val="tx2">
            <a:lumMod val="10000"/>
            <a:lumOff val="90000"/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2205424"/>
              <a:satOff val="-17639"/>
              <a:lumOff val="-193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The Notice of Intent to Promulgate Rules was published in the </a:t>
          </a: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March 6, 2024 </a:t>
          </a: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edition of the Idaho Administrative Bulletin. </a:t>
          </a:r>
        </a:p>
      </dsp:txBody>
      <dsp:txXfrm>
        <a:off x="2367139" y="777207"/>
        <a:ext cx="2171038" cy="3997085"/>
      </dsp:txXfrm>
    </dsp:sp>
    <dsp:sp modelId="{6B33ABE5-CEF1-4B39-82C3-F1FC644C0A8F}">
      <dsp:nvSpPr>
        <dsp:cNvPr id="0" name=""/>
        <dsp:cNvSpPr/>
      </dsp:nvSpPr>
      <dsp:spPr>
        <a:xfrm>
          <a:off x="4688454" y="99598"/>
          <a:ext cx="2228280" cy="668484"/>
        </a:xfrm>
        <a:prstGeom prst="rect">
          <a:avLst/>
        </a:prstGeom>
        <a:solidFill>
          <a:srgbClr val="7CA655"/>
        </a:solidFill>
        <a:ln w="12700" cap="flat" cmpd="sng" algn="ctr">
          <a:solidFill>
            <a:schemeClr val="accent2">
              <a:hueOff val="4227136"/>
              <a:satOff val="-26416"/>
              <a:lumOff val="-1500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84" tIns="176084" rIns="176084" bIns="176084" numCol="1" spcCol="1270" anchor="ctr" anchorCtr="0">
          <a:noAutofit/>
        </a:bodyPr>
        <a:lstStyle/>
        <a:p>
          <a:pPr marL="0" lvl="0" indent="0" algn="ctr" defTabSz="889000">
            <a:lnSpc>
              <a:spcPct val="5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Public Meetings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(rulemaking)</a:t>
          </a:r>
          <a:endParaRPr lang="en-US" sz="2100" b="1" kern="1200" dirty="0">
            <a:solidFill>
              <a:schemeClr val="bg1"/>
            </a:solidFill>
            <a:latin typeface="+mj-lt"/>
            <a:ea typeface="Calibri" charset="0"/>
            <a:cs typeface="Calibri" charset="0"/>
          </a:endParaRPr>
        </a:p>
      </dsp:txBody>
      <dsp:txXfrm>
        <a:off x="4688454" y="99598"/>
        <a:ext cx="2228280" cy="668484"/>
      </dsp:txXfrm>
    </dsp:sp>
    <dsp:sp modelId="{D49AD3F7-B2B6-4709-A43B-C22DEB981B39}">
      <dsp:nvSpPr>
        <dsp:cNvPr id="0" name=""/>
        <dsp:cNvSpPr/>
      </dsp:nvSpPr>
      <dsp:spPr>
        <a:xfrm>
          <a:off x="4688454" y="777207"/>
          <a:ext cx="2228280" cy="3997085"/>
        </a:xfrm>
        <a:prstGeom prst="rect">
          <a:avLst/>
        </a:prstGeom>
        <a:solidFill>
          <a:schemeClr val="tx2">
            <a:lumMod val="10000"/>
            <a:lumOff val="90000"/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4410849"/>
              <a:satOff val="-35277"/>
              <a:lumOff val="-386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1st Meeting 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March 27, 2024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1:00 p.m.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dirty="0">
              <a:latin typeface="Calibri" charset="0"/>
              <a:ea typeface="Calibri" charset="0"/>
              <a:cs typeface="Calibri" charset="0"/>
            </a:rPr>
            <a:t>Boise and Zoom</a:t>
          </a:r>
          <a:endParaRPr lang="en-US" sz="1800" b="0" kern="1200" dirty="0">
            <a:latin typeface="Calibri" charset="0"/>
            <a:ea typeface="Calibri" charset="0"/>
            <a:cs typeface="Calibri" charset="0"/>
          </a:endParaRP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0" i="0" kern="1200" dirty="0"/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1" kern="1200" dirty="0">
              <a:latin typeface="Calibri" charset="0"/>
              <a:ea typeface="Calibri" charset="0"/>
              <a:cs typeface="Calibri" charset="0"/>
            </a:rPr>
            <a:t>2nd Meeting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April 8, 2024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1:00 p.m.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latin typeface="Calibri" charset="0"/>
              <a:ea typeface="Calibri" charset="0"/>
              <a:cs typeface="Calibri" charset="0"/>
            </a:rPr>
            <a:t>Boise and Zoom</a:t>
          </a:r>
        </a:p>
      </dsp:txBody>
      <dsp:txXfrm>
        <a:off x="4688454" y="777207"/>
        <a:ext cx="2228280" cy="3997085"/>
      </dsp:txXfrm>
    </dsp:sp>
    <dsp:sp modelId="{4AE355A7-3A54-47B1-8CB5-F35120F77B1B}">
      <dsp:nvSpPr>
        <dsp:cNvPr id="0" name=""/>
        <dsp:cNvSpPr/>
      </dsp:nvSpPr>
      <dsp:spPr>
        <a:xfrm>
          <a:off x="7024523" y="108723"/>
          <a:ext cx="2228280" cy="668484"/>
        </a:xfrm>
        <a:prstGeom prst="rect">
          <a:avLst/>
        </a:prstGeom>
        <a:solidFill>
          <a:srgbClr val="7CA655"/>
        </a:solidFill>
        <a:ln w="12700" cap="flat" cmpd="sng" algn="ctr">
          <a:solidFill>
            <a:schemeClr val="accent2">
              <a:hueOff val="6340703"/>
              <a:satOff val="-39625"/>
              <a:lumOff val="-2249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84" tIns="176084" rIns="176084" bIns="17608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Proposed Rule</a:t>
          </a:r>
        </a:p>
      </dsp:txBody>
      <dsp:txXfrm>
        <a:off x="7024523" y="108723"/>
        <a:ext cx="2228280" cy="668484"/>
      </dsp:txXfrm>
    </dsp:sp>
    <dsp:sp modelId="{C0A30CE6-D937-498A-8D1C-AB49CDB4AE52}">
      <dsp:nvSpPr>
        <dsp:cNvPr id="0" name=""/>
        <dsp:cNvSpPr/>
      </dsp:nvSpPr>
      <dsp:spPr>
        <a:xfrm>
          <a:off x="7033147" y="798551"/>
          <a:ext cx="2228280" cy="3997085"/>
        </a:xfrm>
        <a:prstGeom prst="rect">
          <a:avLst/>
        </a:prstGeom>
        <a:solidFill>
          <a:schemeClr val="tx2">
            <a:lumMod val="10000"/>
            <a:lumOff val="90000"/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6616273"/>
              <a:satOff val="-52916"/>
              <a:lumOff val="-580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Public comment period for negotiated rulemaking ends: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April 17, 2024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US" sz="18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charset="0"/>
            <a:ea typeface="Calibri" charset="0"/>
            <a:cs typeface="Calibri" charset="0"/>
          </a:endParaRP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Notice of Proposed Rule is published in the </a:t>
          </a:r>
          <a:r>
            <a:rPr lang="en-US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July 2024</a:t>
          </a:r>
          <a:r>
            <a:rPr lang="en-US" sz="18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charset="0"/>
              <a:ea typeface="Calibri" charset="0"/>
              <a:cs typeface="Calibri" charset="0"/>
            </a:rPr>
            <a:t> Idaho Administrative Bulletin, triggering 21-day public comment period.</a:t>
          </a:r>
          <a:endParaRPr lang="en-US" sz="18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charset="0"/>
            <a:ea typeface="Calibri" charset="0"/>
            <a:cs typeface="Calibri" charset="0"/>
          </a:endParaRPr>
        </a:p>
      </dsp:txBody>
      <dsp:txXfrm>
        <a:off x="7033147" y="798551"/>
        <a:ext cx="2228280" cy="3997085"/>
      </dsp:txXfrm>
    </dsp:sp>
    <dsp:sp modelId="{1D3D5FCC-5789-4468-99A6-5D6A676B6013}">
      <dsp:nvSpPr>
        <dsp:cNvPr id="0" name=""/>
        <dsp:cNvSpPr/>
      </dsp:nvSpPr>
      <dsp:spPr>
        <a:xfrm>
          <a:off x="9360593" y="108723"/>
          <a:ext cx="2228280" cy="668484"/>
        </a:xfrm>
        <a:prstGeom prst="rect">
          <a:avLst/>
        </a:prstGeom>
        <a:solidFill>
          <a:srgbClr val="7CA655"/>
        </a:solidFill>
        <a:ln w="12700" cap="flat" cmpd="sng" algn="ctr">
          <a:solidFill>
            <a:schemeClr val="accent2">
              <a:hueOff val="8454272"/>
              <a:satOff val="-52833"/>
              <a:lumOff val="-2999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84" tIns="176084" rIns="176084" bIns="17608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+mj-lt"/>
              <a:ea typeface="Calibri" charset="0"/>
              <a:cs typeface="Calibri" charset="0"/>
            </a:rPr>
            <a:t>Pending Rule</a:t>
          </a:r>
        </a:p>
      </dsp:txBody>
      <dsp:txXfrm>
        <a:off x="9360593" y="108723"/>
        <a:ext cx="2228280" cy="668484"/>
      </dsp:txXfrm>
    </dsp:sp>
    <dsp:sp modelId="{44C7D37A-568B-4A53-88BE-8330DEF7D4A3}">
      <dsp:nvSpPr>
        <dsp:cNvPr id="0" name=""/>
        <dsp:cNvSpPr/>
      </dsp:nvSpPr>
      <dsp:spPr>
        <a:xfrm>
          <a:off x="9376908" y="766335"/>
          <a:ext cx="2228280" cy="3997085"/>
        </a:xfrm>
        <a:prstGeom prst="rect">
          <a:avLst/>
        </a:prstGeom>
        <a:solidFill>
          <a:schemeClr val="tx2">
            <a:lumMod val="10000"/>
            <a:lumOff val="90000"/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8821697"/>
              <a:satOff val="-70554"/>
              <a:lumOff val="-773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>
              <a:latin typeface="Calibri" panose="020F0502020204030204" pitchFamily="34" charset="0"/>
              <a:cs typeface="Calibri" panose="020F0502020204030204" pitchFamily="34" charset="0"/>
            </a:rPr>
            <a:t>Request Land Board approval of Pending Rule: </a:t>
          </a:r>
          <a:br>
            <a:rPr lang="en-US" sz="1800" b="0" i="0" kern="1200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n-US" sz="18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August 20, 2024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0" i="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>
              <a:latin typeface="Calibri" panose="020F0502020204030204" pitchFamily="34" charset="0"/>
              <a:cs typeface="Calibri" panose="020F0502020204030204" pitchFamily="34" charset="0"/>
            </a:rPr>
            <a:t>Pending rule will be reviewed by the Idaho Legislature during the </a:t>
          </a:r>
          <a:r>
            <a:rPr lang="en-US" sz="1800" b="1" i="0" kern="1200" dirty="0">
              <a:latin typeface="Calibri" panose="020F0502020204030204" pitchFamily="34" charset="0"/>
              <a:cs typeface="Calibri" panose="020F0502020204030204" pitchFamily="34" charset="0"/>
            </a:rPr>
            <a:t>2025 legislative session</a:t>
          </a:r>
          <a:r>
            <a:rPr lang="en-US" sz="1800" b="0" i="0" kern="1200" dirty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  <a:endParaRPr lang="en-US" sz="1800" b="0" kern="1200" dirty="0">
            <a:latin typeface="Calibri" panose="020F0502020204030204" pitchFamily="34" charset="0"/>
            <a:ea typeface="Calibri" charset="0"/>
            <a:cs typeface="Calibri" panose="020F0502020204030204" pitchFamily="34" charset="0"/>
          </a:endParaRPr>
        </a:p>
      </dsp:txBody>
      <dsp:txXfrm>
        <a:off x="9376908" y="766335"/>
        <a:ext cx="2228280" cy="3997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D13E5-4CEC-3A4A-8E5D-AFCEE7512EEC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 userDrawn="1"/>
        </p:nvCxnSpPr>
        <p:spPr>
          <a:xfrm>
            <a:off x="63627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0425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868B08E5-2F7C-7749-8BDF-386EAF974BB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F3E300C0-0B72-9048-9E16-2166E1A8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E4AA520D-9D51-3A42-B9B1-DF72169B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D5F2735E-137C-DB47-AEF0-EFC871A32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 userDrawn="1"/>
        </p:nvCxnSpPr>
        <p:spPr>
          <a:xfrm>
            <a:off x="4569372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 userDrawn="1"/>
        </p:nvCxnSpPr>
        <p:spPr>
          <a:xfrm>
            <a:off x="8187017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FA07F3-F8E4-4505-85EC-22734AC687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165D22-FEF5-4F30-8822-5D2378806A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0F86B-3DA3-4708-AAF5-387BA115C4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7948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4800" userDrawn="1">
          <p15:clr>
            <a:srgbClr val="FBAE40"/>
          </p15:clr>
        </p15:guide>
        <p15:guide id="11" pos="2880" userDrawn="1">
          <p15:clr>
            <a:srgbClr val="FBAE40"/>
          </p15:clr>
        </p15:guide>
        <p15:guide id="12" orient="horz" pos="175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656904"/>
            <a:ext cx="4838700" cy="57431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47A1EE0-4011-3749-B01C-FC489EEDF880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7EED68A-6660-2643-BBFB-B6AB92A7C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ECF9FB8-F6C7-C54D-99F4-11FDF26D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6C7C62D-7D3B-934C-AFF9-0F10E727B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2286000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BE8C2EDB-9C70-49A2-865C-E5CD77D3E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3655" y="3841846"/>
            <a:ext cx="4838700" cy="636754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EE50320A-D017-45C6-9986-94BC43911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3655" y="3470942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673EB498-F5D2-4E15-990A-2AFA4A377C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52500" y="5017901"/>
            <a:ext cx="4838700" cy="908340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1F528150-326B-4BB3-AC38-7FC805DB6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500" y="4646997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20EBEFF7-AECA-409B-9ACC-A63A168283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9647" y="2656904"/>
            <a:ext cx="4838700" cy="57431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29E4D063-8666-4D7A-B8C8-2B9383F798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99647" y="2286000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717B7CD-A4F9-444E-82B9-8914CB574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99647" y="3841846"/>
            <a:ext cx="4838700" cy="908340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2CF285B7-A950-4326-A4D5-F5D542D2D6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99647" y="3470942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45E38A-5516-4C3E-88FC-0DCBD876054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25273-038D-4F51-A093-83D80104F21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24E14-E0E0-44FA-A4AA-FA63A858730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013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96100" y="5102063"/>
            <a:ext cx="4914900" cy="588795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16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7623" y="3591098"/>
            <a:ext cx="4903377" cy="105779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 userDrawn="1"/>
        </p:nvCxnSpPr>
        <p:spPr>
          <a:xfrm>
            <a:off x="6896100" y="3233703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FEF81ED-50DF-3946-87D9-407C13C3CE9F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B6857A0-601C-9C40-ADB4-7927C7A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31562ACC-ECB3-4841-A52C-00DAFF438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77C317B8-91B4-7040-AB8C-CE822CA28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99130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 Placeholder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 Placeholder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655503-4608-4F79-A5D4-B2F67958F263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FA395-FE4C-4A99-A74E-57757D8473E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A6A117-A0E8-43E1-9120-CE3B8B97667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306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D23F761-57FC-3649-AE84-0C3EF95EF561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64E0B3-57C5-4DAF-8531-F39610E77C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E0EC46-C626-4D58-AB64-0B3B850D148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5D00C-8F5C-4528-87FA-F9431D9675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3769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 userDrawn="1">
          <p15:clr>
            <a:srgbClr val="FBAE40"/>
          </p15:clr>
        </p15:guide>
        <p15:guide id="7" orient="horz" pos="1440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8" cy="6858000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1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 userDrawn="1"/>
        </p:nvCxnSpPr>
        <p:spPr>
          <a:xfrm>
            <a:off x="7154721" y="4003877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9509760" y="-3"/>
            <a:ext cx="2682238" cy="2682238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5788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41107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1012B1-809A-45CE-9FED-46D08DC8C4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B6FA27-6601-4107-A3C9-808CB44302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9432A-F8B5-4A96-AEE6-2E159658D5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862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1392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52500" y="2209800"/>
            <a:ext cx="10287000" cy="2593109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2411D2-78FE-46C1-9EA9-C6A882903B5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4DAF8F-82DB-4DBE-9041-71217A4516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F761B-6706-439D-9C75-43E751AB19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10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ln>
            <a:noFill/>
          </a:ln>
        </p:spPr>
        <p:txBody>
          <a:bodyPr lIns="0" tIns="0" rIns="0" bIns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699948" y="548291"/>
            <a:ext cx="15893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</a:rPr>
              <a:t>“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9" name="AutoShape 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69A90A7-BF26-684E-8C8B-638053DA1234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861D8E86-886A-8744-BC4C-FE82B0243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2D967470-E96E-8843-AAD2-E0C8B807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C8A27D09-765D-3949-BCCA-238C3514D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47829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 userDrawn="1">
          <p15:clr>
            <a:srgbClr val="FBAE40"/>
          </p15:clr>
        </p15:guide>
        <p15:guide id="9" orient="horz" pos="12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A7D9F21A-75CF-6045-8FA1-C4F4E21B699C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AEA7E377-BB07-FA43-B532-10A92EE03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F18DE645-B3D5-2F4E-AAD6-002FEF13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B90F6499-BA50-2340-A026-32C79B6BF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8" name="Picture Placeholder 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itle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Picture Placeholder 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2" name="Text Placeholder 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539316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Text Placeholder 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500" y="4986745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4" name="Text Placeholder 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3042" y="539316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5" name="Text Placeholder 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4986745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Text Placeholder 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670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7" name="Text Placeholder 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70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8" name="Text Placeholder 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02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102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FD0B2D5-B3C2-D847-A220-86CB6A37E418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28" name="AutoShape 24">
              <a:extLst>
                <a:ext uri="{FF2B5EF4-FFF2-40B4-BE49-F238E27FC236}">
                  <a16:creationId xmlns:a16="http://schemas.microsoft.com/office/drawing/2014/main" id="{A7FD25A4-760F-814C-915F-DD6E89CA3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A0CC8369-E81F-D447-87D8-1AF0C58E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C41CA81E-EF54-D048-8775-CD4AB37A7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D95A4B85-923E-B641-B239-2A1999AB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01386DC-76EB-F34E-AD0E-22957D3B3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66" name="Picture Placeholder 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9" name="Picture Placeholder 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D89364-B1CB-4E72-A6BB-95A34B50661C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09328F-B310-4BF3-883E-BA9A39676AF2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192EF2-9336-43EF-A365-1F54000F7DE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6362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304" userDrawn="1">
          <p15:clr>
            <a:srgbClr val="FBAE40"/>
          </p15:clr>
        </p15:guide>
        <p15:guide id="4" pos="4008" userDrawn="1">
          <p15:clr>
            <a:srgbClr val="FBAE40"/>
          </p15:clr>
        </p15:guide>
        <p15:guide id="5" pos="1944" userDrawn="1">
          <p15:clr>
            <a:srgbClr val="FBAE40"/>
          </p15:clr>
        </p15:guide>
        <p15:guide id="6" pos="3648" userDrawn="1">
          <p15:clr>
            <a:srgbClr val="FBAE40"/>
          </p15:clr>
        </p15:guide>
        <p15:guide id="7" orient="horz" pos="1392" userDrawn="1">
          <p15:clr>
            <a:srgbClr val="FBAE40"/>
          </p15:clr>
        </p15:guide>
        <p15:guide id="8" orient="horz" pos="552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pos="5352" userDrawn="1">
          <p15:clr>
            <a:srgbClr val="FBAE40"/>
          </p15:clr>
        </p15:guide>
        <p15:guide id="11" pos="5736" userDrawn="1">
          <p15:clr>
            <a:srgbClr val="FBAE40"/>
          </p15:clr>
        </p15:guide>
        <p15:guide id="12" orient="horz" pos="2904" userDrawn="1">
          <p15:clr>
            <a:srgbClr val="FBAE40"/>
          </p15:clr>
        </p15:guide>
        <p15:guide id="13" orient="horz" pos="160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 userDrawn="1"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 userDrawn="1"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 userDrawn="1"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6" name="Text Placeholder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7" name="Text Placeholder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2" name="Text Placeholder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3" name="Text Placeholder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6" name="Text Placeholder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Text Placeholder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8" name="Text Placeholder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Text Placeholder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 userDrawn="1"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 userDrawn="1"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 userDrawn="1"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 userDrawn="1"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 userDrawn="1"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DC2552-C347-4C3D-8C92-4A6981227C0E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B7C35C-F3E4-4522-8711-16E4F9052C2C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D6BAD-56F4-42F1-A2B3-FDB73364FD4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155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3768" userDrawn="1">
          <p15:clr>
            <a:srgbClr val="FBAE40"/>
          </p15:clr>
        </p15:guide>
        <p15:guide id="9" orient="horz" pos="552" userDrawn="1">
          <p15:clr>
            <a:srgbClr val="FBAE40"/>
          </p15:clr>
        </p15:guide>
        <p15:guide id="10" orient="horz" pos="1512" userDrawn="1">
          <p15:clr>
            <a:srgbClr val="FBAE40"/>
          </p15:clr>
        </p15:guide>
        <p15:guide id="11" orient="horz" pos="28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FCA8E82-58CD-E045-8B98-B7A85B79B752}" type="datetime4">
              <a:rPr lang="en-US" smtClean="0"/>
              <a:pPr/>
              <a:t>April 30, 2024</a:t>
            </a:fld>
            <a:endParaRPr lang="en-US" dirty="0">
              <a:latin typeface="+mn-lt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93" r:id="rId2"/>
    <p:sldLayoutId id="2147483671" r:id="rId3"/>
    <p:sldLayoutId id="2147483672" r:id="rId4"/>
    <p:sldLayoutId id="2147483673" r:id="rId5"/>
    <p:sldLayoutId id="2147483684" r:id="rId6"/>
    <p:sldLayoutId id="2147483675" r:id="rId7"/>
    <p:sldLayoutId id="2147483676" r:id="rId8"/>
    <p:sldLayoutId id="2147483677" r:id="rId9"/>
    <p:sldLayoutId id="2147483685" r:id="rId10"/>
    <p:sldLayoutId id="2147483688" r:id="rId11"/>
    <p:sldLayoutId id="2147483692" r:id="rId12"/>
    <p:sldLayoutId id="2147483682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6472" y="1536192"/>
            <a:ext cx="8082153" cy="2094009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sz="3400" dirty="0"/>
              <a:t>Negotiated Rulemaking for</a:t>
            </a:r>
            <a:br>
              <a:rPr lang="en-US" dirty="0"/>
            </a:br>
            <a:r>
              <a:rPr lang="en-US" dirty="0"/>
              <a:t>IDAPA 20.03.13</a:t>
            </a:r>
            <a:br>
              <a:rPr lang="en-US" dirty="0"/>
            </a:br>
            <a:r>
              <a:rPr lang="en-US" sz="1800" i="1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Administration of Cottage Site Leases on State Lands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E61D8-31A3-2D45-8E25-CBE846E26E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/>
          <a:lstStyle/>
          <a:p>
            <a:r>
              <a:rPr lang="en-US" dirty="0">
                <a:latin typeface="+mj-lt"/>
              </a:rPr>
              <a:t>Public Meeting #2</a:t>
            </a:r>
            <a:r>
              <a:rPr lang="en-US" dirty="0"/>
              <a:t> </a:t>
            </a:r>
          </a:p>
          <a:p>
            <a:r>
              <a:rPr lang="en-US" dirty="0"/>
              <a:t>April 8, 2024</a:t>
            </a:r>
          </a:p>
          <a:p>
            <a:r>
              <a:rPr lang="en-US" dirty="0"/>
              <a:t>1:00 p.m. (MT)</a:t>
            </a:r>
          </a:p>
        </p:txBody>
      </p:sp>
      <p:pic>
        <p:nvPicPr>
          <p:cNvPr id="6" name="Picture 5" descr="A logo of a company&#10;&#10;Description automatically generated">
            <a:extLst>
              <a:ext uri="{FF2B5EF4-FFF2-40B4-BE49-F238E27FC236}">
                <a16:creationId xmlns:a16="http://schemas.microsoft.com/office/drawing/2014/main" id="{4A3E4068-82B6-F232-922E-41741F603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9208" y="4396236"/>
            <a:ext cx="2132257" cy="125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95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EC6698-132B-1143-A2A9-00A97D9572D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/>
          <a:lstStyle/>
          <a:p>
            <a:r>
              <a:rPr lang="en-US" dirty="0"/>
              <a:t>01. Introductions</a:t>
            </a:r>
            <a:br>
              <a:rPr lang="en-US" dirty="0"/>
            </a:br>
            <a:r>
              <a:rPr lang="en-US" dirty="0"/>
              <a:t>       </a:t>
            </a:r>
            <a:r>
              <a:rPr lang="en-US" sz="1600" dirty="0"/>
              <a:t>and Brief Overview</a:t>
            </a:r>
            <a:endParaRPr lang="en-US" sz="17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0015C52-08ED-464E-B7E8-24892D9C131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/>
          <a:lstStyle/>
          <a:p>
            <a:r>
              <a:rPr lang="en-US" dirty="0"/>
              <a:t>02. Negotiated</a:t>
            </a:r>
            <a:br>
              <a:rPr lang="en-US" dirty="0"/>
            </a:br>
            <a:r>
              <a:rPr lang="en-US" dirty="0"/>
              <a:t>       Rulemaking</a:t>
            </a:r>
            <a:br>
              <a:rPr lang="en-US" dirty="0"/>
            </a:br>
            <a:r>
              <a:rPr lang="en-US" dirty="0"/>
              <a:t>       Timeline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32B0C1D-C221-7C47-B7D6-77E7BDB417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/>
          <a:lstStyle/>
          <a:p>
            <a:r>
              <a:rPr lang="en-US" dirty="0"/>
              <a:t>03. Draft Rule</a:t>
            </a:r>
            <a:br>
              <a:rPr lang="en-US" dirty="0"/>
            </a:br>
            <a:r>
              <a:rPr lang="en-US" dirty="0"/>
              <a:t>       and Discussion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9BD3932-D1D0-1045-BD96-8B26F11B85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/>
          <a:lstStyle/>
          <a:p>
            <a:r>
              <a:rPr lang="en-US" dirty="0"/>
              <a:t>04. Notable </a:t>
            </a:r>
            <a:br>
              <a:rPr lang="en-US" dirty="0"/>
            </a:br>
            <a:r>
              <a:rPr lang="en-US" dirty="0"/>
              <a:t>       Next Steps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115086E-2AC3-4F4D-8F85-104CFA64FEC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/>
          <a:lstStyle/>
          <a:p>
            <a:r>
              <a:rPr lang="en-US" dirty="0"/>
              <a:t>05. Conclusion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329469AE-B59A-AA41-9085-106D011808F5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C0BAE34D-BF83-084B-A10C-EB85694B9AC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1494790" y="6332220"/>
            <a:ext cx="3763010" cy="247651"/>
          </a:xfrm>
        </p:spPr>
        <p:txBody>
          <a:bodyPr/>
          <a:lstStyle/>
          <a:p>
            <a:r>
              <a:rPr lang="en-US" sz="1100" dirty="0"/>
              <a:t>Negotiated Rulemaking for </a:t>
            </a:r>
            <a:r>
              <a:rPr lang="en-US" dirty="0"/>
              <a:t>IDAPA 20.03.13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2D9626DF-C81E-004B-9A70-7EF103792475}"/>
              </a:ext>
            </a:extLst>
          </p:cNvPr>
          <p:cNvSpPr>
            <a:spLocks noGrp="1"/>
          </p:cNvSpPr>
          <p:nvPr>
            <p:ph type="dt" sz="half" idx="25"/>
          </p:nvPr>
        </p:nvSpPr>
        <p:spPr>
          <a:xfrm>
            <a:off x="4478019" y="6327648"/>
            <a:ext cx="1313180" cy="247651"/>
          </a:xfrm>
        </p:spPr>
        <p:txBody>
          <a:bodyPr/>
          <a:lstStyle/>
          <a:p>
            <a:r>
              <a:rPr lang="en-US" dirty="0"/>
              <a:t>April 8, 2024</a:t>
            </a:r>
          </a:p>
        </p:txBody>
      </p:sp>
    </p:spTree>
    <p:extLst>
      <p:ext uri="{BB962C8B-B14F-4D97-AF65-F5344CB8AC3E}">
        <p14:creationId xmlns:p14="http://schemas.microsoft.com/office/powerpoint/2010/main" val="289860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2AE83303-6558-6DD8-FAFE-958B8D9A7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1502121"/>
            <a:ext cx="7532277" cy="610863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Introductions</a:t>
            </a:r>
            <a:br>
              <a:rPr lang="en-US" dirty="0"/>
            </a:br>
            <a:r>
              <a:rPr lang="en-US" dirty="0"/>
              <a:t>and Brief Overview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0391A6D-52CE-3EA7-28CA-BBEBE6CDD2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71550" y="3732504"/>
            <a:ext cx="2133600" cy="557723"/>
          </a:xfrm>
        </p:spPr>
        <p:txBody>
          <a:bodyPr/>
          <a:lstStyle/>
          <a:p>
            <a:r>
              <a:rPr lang="en-US" dirty="0"/>
              <a:t>Commercial and Residential</a:t>
            </a:r>
            <a:br>
              <a:rPr lang="en-US" dirty="0"/>
            </a:br>
            <a:r>
              <a:rPr lang="en-US" dirty="0"/>
              <a:t>Leasing Program Manager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877BD6E-3899-F8C5-B56E-E2C8B2D897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71550" y="3326081"/>
            <a:ext cx="2133600" cy="205837"/>
          </a:xfrm>
        </p:spPr>
        <p:txBody>
          <a:bodyPr/>
          <a:lstStyle/>
          <a:p>
            <a:r>
              <a:rPr lang="en-US" dirty="0">
                <a:solidFill>
                  <a:srgbClr val="7CA655"/>
                </a:solidFill>
              </a:rPr>
              <a:t>Kemp Smith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753DB77-F3DC-F1DA-3F5F-84098630D5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82092" y="3732505"/>
            <a:ext cx="2128157" cy="369332"/>
          </a:xfrm>
        </p:spPr>
        <p:txBody>
          <a:bodyPr/>
          <a:lstStyle/>
          <a:p>
            <a:r>
              <a:rPr lang="en-US" dirty="0"/>
              <a:t>Leasing Section Manager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7E7C9D6-6528-BAF0-8121-7CB80071458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82092" y="3326081"/>
            <a:ext cx="2128157" cy="205837"/>
          </a:xfrm>
        </p:spPr>
        <p:txBody>
          <a:bodyPr/>
          <a:lstStyle/>
          <a:p>
            <a:r>
              <a:rPr lang="en-US" dirty="0">
                <a:solidFill>
                  <a:srgbClr val="7CA655"/>
                </a:solidFill>
              </a:rPr>
              <a:t>Jason Laney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8876D8E-46E6-80FB-CF01-F4D3E1C62D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86104" y="3732505"/>
            <a:ext cx="2129245" cy="369332"/>
          </a:xfrm>
        </p:spPr>
        <p:txBody>
          <a:bodyPr/>
          <a:lstStyle/>
          <a:p>
            <a:r>
              <a:rPr lang="en-US" dirty="0"/>
              <a:t>Real Estate Program Specialist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661C19AE-B8E1-4DD1-1060-79CC0540A6C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86104" y="3326081"/>
            <a:ext cx="2129245" cy="205837"/>
          </a:xfrm>
        </p:spPr>
        <p:txBody>
          <a:bodyPr/>
          <a:lstStyle/>
          <a:p>
            <a:r>
              <a:rPr lang="en-US" dirty="0">
                <a:solidFill>
                  <a:srgbClr val="7CA655"/>
                </a:solidFill>
              </a:rPr>
              <a:t>Tammy Armstrong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618FBA50-733F-96A4-E2DC-80FBE3349D51}"/>
              </a:ext>
            </a:extLst>
          </p:cNvPr>
          <p:cNvSpPr>
            <a:spLocks noGrp="1"/>
          </p:cNvSpPr>
          <p:nvPr>
            <p:ph type="dt" sz="half" idx="32"/>
          </p:nvPr>
        </p:nvSpPr>
        <p:spPr>
          <a:xfrm>
            <a:off x="4497069" y="6332219"/>
            <a:ext cx="1313180" cy="247651"/>
          </a:xfrm>
        </p:spPr>
        <p:txBody>
          <a:bodyPr/>
          <a:lstStyle/>
          <a:p>
            <a:r>
              <a:rPr lang="en-US" dirty="0"/>
              <a:t>April 8, 2024</a:t>
            </a:r>
            <a:endParaRPr lang="en-US" dirty="0">
              <a:latin typeface="+mn-lt"/>
            </a:endParaRP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1E04806A-6573-DDFE-CBCE-67224A0BC930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>
          <a:xfrm>
            <a:off x="1494790" y="6332220"/>
            <a:ext cx="2757170" cy="247651"/>
          </a:xfrm>
        </p:spPr>
        <p:txBody>
          <a:bodyPr/>
          <a:lstStyle/>
          <a:p>
            <a:r>
              <a:rPr lang="en-US" sz="1100" dirty="0"/>
              <a:t>Negotiated Rulemaking for </a:t>
            </a:r>
            <a:r>
              <a:rPr lang="en-US" dirty="0"/>
              <a:t>IDAPA 20.03.13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9A91048F-AFAB-AE7C-2A3D-27FF3975EE2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6919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CB71DCB5-F510-B200-FBBC-014FA361A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401" y="506729"/>
            <a:ext cx="10187197" cy="6108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Negotiated Rulemaking Timeline</a:t>
            </a:r>
            <a:br>
              <a:rPr lang="en-US" dirty="0"/>
            </a:br>
            <a:r>
              <a:rPr lang="en-US" sz="2700" dirty="0"/>
              <a:t>Essential Dates (refer to timeline on IDL website for all dates)</a:t>
            </a:r>
            <a:endParaRPr lang="en-US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B2AB5ADB-2F79-A810-315D-01F1DD1190E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494790" y="6332220"/>
            <a:ext cx="3205226" cy="247651"/>
          </a:xfrm>
        </p:spPr>
        <p:txBody>
          <a:bodyPr/>
          <a:lstStyle/>
          <a:p>
            <a:r>
              <a:rPr lang="en-US" sz="1100" dirty="0"/>
              <a:t>Negotiated Rulemaking for </a:t>
            </a:r>
            <a:r>
              <a:rPr lang="en-US" dirty="0"/>
              <a:t>IDAPA 20.03.13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4AF0EF4C-17B6-0450-FB04-52BE886D1BA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4</a:t>
            </a:fld>
            <a:endParaRPr lang="en-US" dirty="0">
              <a:latin typeface="+mn-lt"/>
            </a:endParaRPr>
          </a:p>
        </p:txBody>
      </p:sp>
      <p:sp>
        <p:nvSpPr>
          <p:cNvPr id="22" name="Date Placeholder 12">
            <a:extLst>
              <a:ext uri="{FF2B5EF4-FFF2-40B4-BE49-F238E27FC236}">
                <a16:creationId xmlns:a16="http://schemas.microsoft.com/office/drawing/2014/main" id="{A0DB71EF-F123-5D66-9B3F-1D640E1FA893}"/>
              </a:ext>
            </a:extLst>
          </p:cNvPr>
          <p:cNvSpPr txBox="1">
            <a:spLocks/>
          </p:cNvSpPr>
          <p:nvPr/>
        </p:nvSpPr>
        <p:spPr>
          <a:xfrm>
            <a:off x="4481068" y="6332219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1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April 8, 2024</a:t>
            </a:r>
          </a:p>
        </p:txBody>
      </p:sp>
      <p:graphicFrame>
        <p:nvGraphicFramePr>
          <p:cNvPr id="23" name="Content Placeholder 3">
            <a:extLst>
              <a:ext uri="{FF2B5EF4-FFF2-40B4-BE49-F238E27FC236}">
                <a16:creationId xmlns:a16="http://schemas.microsoft.com/office/drawing/2014/main" id="{5B04BA80-625C-6D52-C7A5-7A369CE9F6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9863017"/>
              </p:ext>
            </p:extLst>
          </p:nvPr>
        </p:nvGraphicFramePr>
        <p:xfrm>
          <a:off x="290557" y="1543421"/>
          <a:ext cx="11605189" cy="4883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7495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353F689-2E51-BF4F-AE47-7CEB7CC4C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686" y="878549"/>
            <a:ext cx="4941477" cy="813058"/>
          </a:xfrm>
        </p:spPr>
        <p:txBody>
          <a:bodyPr>
            <a:normAutofit fontScale="90000"/>
          </a:bodyPr>
          <a:lstStyle/>
          <a:p>
            <a:r>
              <a:rPr lang="en-US" dirty="0"/>
              <a:t>Draft Rule and Discussion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669F0-EA6D-6B46-AF0E-A9C2D1F223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F3960A-D260-8445-A153-0B674474CEB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494790" y="6332220"/>
            <a:ext cx="2949194" cy="247651"/>
          </a:xfrm>
        </p:spPr>
        <p:txBody>
          <a:bodyPr/>
          <a:lstStyle/>
          <a:p>
            <a:r>
              <a:rPr lang="en-US" sz="1100" dirty="0"/>
              <a:t>Negotiated Rulemaking for </a:t>
            </a:r>
            <a:r>
              <a:rPr lang="en-US" dirty="0"/>
              <a:t>IDAPA 20.03.13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803E71-3088-0347-9BCC-16ADB551CCC8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443984" y="6327648"/>
            <a:ext cx="1313180" cy="247651"/>
          </a:xfrm>
        </p:spPr>
        <p:txBody>
          <a:bodyPr/>
          <a:lstStyle/>
          <a:p>
            <a:r>
              <a:rPr lang="en-US" dirty="0"/>
              <a:t>April 8, 2024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9448C65-0374-C6FC-5C8F-A06B07D5F6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0787" y="0"/>
            <a:ext cx="424642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46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Notable Next Steps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DDA232CE-EB44-41DD-920C-AEDD5C33D2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62214" y="2145062"/>
            <a:ext cx="5959210" cy="315915"/>
          </a:xfrm>
        </p:spPr>
        <p:txBody>
          <a:bodyPr/>
          <a:lstStyle/>
          <a:p>
            <a:r>
              <a:rPr lang="en-US" dirty="0"/>
              <a:t>Deadline for Negotiated Rulemaking Written Comments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A09D80D2-95FB-43C6-96F8-7EF7737C28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62215" y="2515966"/>
            <a:ext cx="4838700" cy="636754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Calibri" panose="020F0502020204030204" pitchFamily="34" charset="0"/>
              </a:rPr>
              <a:t>April 17, 2024</a:t>
            </a:r>
          </a:p>
          <a:p>
            <a:endParaRPr lang="en-US" dirty="0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ED796758-F31D-4250-A439-D6DE9523C88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1060" y="3321117"/>
            <a:ext cx="6435852" cy="315915"/>
          </a:xfrm>
        </p:spPr>
        <p:txBody>
          <a:bodyPr/>
          <a:lstStyle/>
          <a:p>
            <a:r>
              <a:rPr lang="en-US" dirty="0"/>
              <a:t>IDL to seek Land Board Approval of Proposed Revised Rule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CEBFC0C0-C506-47F0-AE21-8A46DB86644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61060" y="3692021"/>
            <a:ext cx="4838700" cy="90834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Calibri" charset="0"/>
              </a:rPr>
              <a:t>August 20,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744071-0CE2-7746-9315-22EC28A0F46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E91F3-E1A0-DB4A-8CD8-D9D1AB0FFB4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1494790" y="6332220"/>
            <a:ext cx="2921762" cy="247651"/>
          </a:xfrm>
        </p:spPr>
        <p:txBody>
          <a:bodyPr/>
          <a:lstStyle/>
          <a:p>
            <a:r>
              <a:rPr lang="en-US" sz="1100" dirty="0"/>
              <a:t>Negotiated Rulemaking for </a:t>
            </a:r>
            <a:r>
              <a:rPr lang="en-US" dirty="0"/>
              <a:t>IDAPA 20.03.13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5B7634-ADBA-124F-B8CA-431F07F18D44}"/>
              </a:ext>
            </a:extLst>
          </p:cNvPr>
          <p:cNvSpPr>
            <a:spLocks noGrp="1"/>
          </p:cNvSpPr>
          <p:nvPr>
            <p:ph type="dt" sz="half" idx="21"/>
          </p:nvPr>
        </p:nvSpPr>
        <p:spPr>
          <a:xfrm>
            <a:off x="4416552" y="6327648"/>
            <a:ext cx="1313180" cy="247651"/>
          </a:xfrm>
        </p:spPr>
        <p:txBody>
          <a:bodyPr/>
          <a:lstStyle/>
          <a:p>
            <a:r>
              <a:rPr lang="en-US" dirty="0"/>
              <a:t>April 8, 2024</a:t>
            </a:r>
          </a:p>
        </p:txBody>
      </p:sp>
    </p:spTree>
    <p:extLst>
      <p:ext uri="{BB962C8B-B14F-4D97-AF65-F5344CB8AC3E}">
        <p14:creationId xmlns:p14="http://schemas.microsoft.com/office/powerpoint/2010/main" val="643842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D69024B0-FA79-55A2-AF0F-1DBE098CB9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463" y="2116138"/>
            <a:ext cx="5491162" cy="1514475"/>
          </a:xfrm>
        </p:spPr>
        <p:txBody>
          <a:bodyPr/>
          <a:lstStyle/>
          <a:p>
            <a:r>
              <a:rPr lang="en-US" sz="3600" dirty="0"/>
              <a:t>Thank you for attending!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1474B3-3174-BD4F-CD1B-6F64DB24F488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6367463" y="4224529"/>
            <a:ext cx="5491162" cy="88696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For negotiated rulemaking, written comments on the draft rule are due to </a:t>
            </a:r>
            <a:r>
              <a:rPr lang="en-US" b="1" u="sng" dirty="0"/>
              <a:t>rulemaking@idl.idaho.gov</a:t>
            </a:r>
            <a:r>
              <a:rPr lang="en-US" b="1" dirty="0"/>
              <a:t> by April 17, 2024.</a:t>
            </a:r>
            <a:br>
              <a:rPr lang="en-US" b="1" dirty="0"/>
            </a:br>
            <a:endParaRPr lang="en-US" dirty="0"/>
          </a:p>
        </p:txBody>
      </p:sp>
      <p:pic>
        <p:nvPicPr>
          <p:cNvPr id="10" name="Picture 9" descr="A logo of a company&#10;&#10;Description automatically generated">
            <a:extLst>
              <a:ext uri="{FF2B5EF4-FFF2-40B4-BE49-F238E27FC236}">
                <a16:creationId xmlns:a16="http://schemas.microsoft.com/office/drawing/2014/main" id="{25E6C3F8-B043-115B-C13F-2CF9DA81B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2291" y="6060445"/>
            <a:ext cx="1349709" cy="797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849676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issPresentation C_Win32_MW_JS_SL_v2.potx" id="{230A82CA-9023-4220-9E5B-0E652CF31B20}" vid="{96196EC2-C392-482E-BF29-9BD12A6266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EC1AB0-9704-404D-B6D3-819D938AC55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D20B6E4-879E-4E6C-BDE7-261540CD37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21D10-BD83-491A-AAA6-945C2DB1E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Geometric annual presentation</Template>
  <TotalTime>20179</TotalTime>
  <Words>367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Franklin Gothic Book</vt:lpstr>
      <vt:lpstr>Franklin Gothic Demi</vt:lpstr>
      <vt:lpstr>Times New Roman</vt:lpstr>
      <vt:lpstr>Wingdings</vt:lpstr>
      <vt:lpstr>Theme1</vt:lpstr>
      <vt:lpstr>  Negotiated Rulemaking for IDAPA 20.03.13 Administration of Cottage Site Leases on State Lands</vt:lpstr>
      <vt:lpstr>Agenda</vt:lpstr>
      <vt:lpstr>Introductions and Brief Overview</vt:lpstr>
      <vt:lpstr>Negotiated Rulemaking Timeline Essential Dates (refer to timeline on IDL website for all dates)</vt:lpstr>
      <vt:lpstr>Draft Rule and Discussion</vt:lpstr>
      <vt:lpstr>Notable Next Steps</vt:lpstr>
      <vt:lpstr>Thank you for attending!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IDAPA 20.03.13 Administration of Cottage Site Leases on State Lands</dc:title>
  <dc:creator>Kemp Smith</dc:creator>
  <cp:lastModifiedBy>Sharla Arledge</cp:lastModifiedBy>
  <cp:revision>10</cp:revision>
  <dcterms:created xsi:type="dcterms:W3CDTF">2024-03-25T15:11:18Z</dcterms:created>
  <dcterms:modified xsi:type="dcterms:W3CDTF">2024-04-30T17:53:00Z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